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90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72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30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299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29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11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26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523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1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291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31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18F7-672F-47A2-9515-1CE8BAD68311}" type="datetimeFigureOut">
              <a:rPr lang="nb-NO" smtClean="0"/>
              <a:t>19.02.2018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6D6A-EEA1-4661-9206-89CB822B03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3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706100" cy="736599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Arrangementsoversikt på Fredriksten festning 2018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94100" y="736600"/>
            <a:ext cx="7467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dirty="0" smtClean="0"/>
              <a:t>13</a:t>
            </a:r>
            <a:r>
              <a:rPr lang="nb-NO" sz="1400" dirty="0"/>
              <a:t>. april		Sirkus Arnardo	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u="sng" dirty="0" smtClean="0"/>
              <a:t>20-22</a:t>
            </a:r>
            <a:r>
              <a:rPr lang="nb-NO" sz="1400" b="1" u="sng" dirty="0"/>
              <a:t>. april</a:t>
            </a:r>
            <a:r>
              <a:rPr lang="nb-NO" sz="1400" b="1" dirty="0"/>
              <a:t>	</a:t>
            </a:r>
            <a:r>
              <a:rPr lang="nb-NO" sz="1400" b="1" dirty="0" smtClean="0"/>
              <a:t>	</a:t>
            </a:r>
            <a:r>
              <a:rPr lang="nb-NO" sz="1400" b="1" u="sng" dirty="0" smtClean="0"/>
              <a:t>Landstreff </a:t>
            </a:r>
            <a:r>
              <a:rPr lang="nb-NO" sz="1400" b="1" u="sng" dirty="0"/>
              <a:t>for russen</a:t>
            </a:r>
            <a:r>
              <a:rPr lang="nb-NO" sz="1400" dirty="0"/>
              <a:t>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30</a:t>
            </a:r>
            <a:r>
              <a:rPr lang="nb-NO" sz="1400" dirty="0"/>
              <a:t>. april		Dåp </a:t>
            </a:r>
            <a:r>
              <a:rPr lang="nb-NO" sz="1400" dirty="0" err="1" smtClean="0"/>
              <a:t>Haldenrussen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19-20</a:t>
            </a:r>
            <a:r>
              <a:rPr lang="nb-NO" sz="1400" dirty="0"/>
              <a:t>. mai	</a:t>
            </a:r>
            <a:r>
              <a:rPr lang="nb-NO" sz="1400" dirty="0" smtClean="0"/>
              <a:t>	Nordisk </a:t>
            </a:r>
            <a:r>
              <a:rPr lang="nb-NO" sz="1400" dirty="0"/>
              <a:t>BMW-treff				</a:t>
            </a:r>
            <a:r>
              <a:rPr lang="nb-NO" sz="1400" u="sng" dirty="0"/>
              <a:t/>
            </a:r>
            <a:br>
              <a:rPr lang="nb-NO" sz="1400" u="sng" dirty="0"/>
            </a:br>
            <a:r>
              <a:rPr lang="nb-NO" sz="1400" dirty="0"/>
              <a:t>26. mai		Fredriksten Challenge billøp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29</a:t>
            </a:r>
            <a:r>
              <a:rPr lang="nb-NO" sz="1400" dirty="0"/>
              <a:t>. mai		Fredrikstenstafetten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>
                <a:solidFill>
                  <a:srgbClr val="FF0000"/>
                </a:solidFill>
              </a:rPr>
              <a:t>1</a:t>
            </a:r>
            <a:r>
              <a:rPr lang="nb-NO" sz="1400" dirty="0">
                <a:solidFill>
                  <a:srgbClr val="FF0000"/>
                </a:solidFill>
              </a:rPr>
              <a:t>. juni		Åpning ny </a:t>
            </a:r>
            <a:r>
              <a:rPr lang="nb-NO" sz="1400" dirty="0" err="1" smtClean="0">
                <a:solidFill>
                  <a:srgbClr val="FF0000"/>
                </a:solidFill>
              </a:rPr>
              <a:t>museumutstilling</a:t>
            </a:r>
            <a:r>
              <a:rPr lang="nb-NO" sz="1400" dirty="0" smtClean="0">
                <a:solidFill>
                  <a:srgbClr val="FF0000"/>
                </a:solidFill>
              </a:rPr>
              <a:t> </a:t>
            </a:r>
            <a:r>
              <a:rPr lang="nb-NO" sz="1400" dirty="0">
                <a:solidFill>
                  <a:srgbClr val="FF0000"/>
                </a:solidFill>
              </a:rPr>
              <a:t>og Karl </a:t>
            </a:r>
            <a:r>
              <a:rPr lang="nb-NO" sz="1400" dirty="0" err="1">
                <a:solidFill>
                  <a:srgbClr val="FF0000"/>
                </a:solidFill>
              </a:rPr>
              <a:t>XIIs</a:t>
            </a:r>
            <a:r>
              <a:rPr lang="nb-NO" sz="1400" b="1" dirty="0">
                <a:solidFill>
                  <a:srgbClr val="FF0000"/>
                </a:solidFill>
              </a:rPr>
              <a:t> </a:t>
            </a:r>
            <a:r>
              <a:rPr lang="nb-NO" sz="1400" dirty="0">
                <a:solidFill>
                  <a:srgbClr val="FF0000"/>
                </a:solidFill>
              </a:rPr>
              <a:t>sti</a:t>
            </a:r>
            <a:r>
              <a:rPr lang="nb-NO" sz="1400" b="1" dirty="0"/>
              <a:t> </a:t>
            </a:r>
            <a:r>
              <a:rPr lang="nb-NO" sz="1400" dirty="0"/>
              <a:t>		</a:t>
            </a:r>
            <a:br>
              <a:rPr lang="nb-NO" sz="1400" dirty="0"/>
            </a:br>
            <a:r>
              <a:rPr lang="nb-NO" sz="1400" dirty="0"/>
              <a:t>8. juni		Marsj-konsert Tisted. </a:t>
            </a:r>
            <a:r>
              <a:rPr lang="nb-NO" sz="1400" dirty="0" err="1"/>
              <a:t>Musikkfor</a:t>
            </a:r>
            <a:r>
              <a:rPr lang="nb-NO" sz="1400" dirty="0"/>
              <a:t>.	</a:t>
            </a:r>
            <a:br>
              <a:rPr lang="nb-NO" sz="1400" dirty="0"/>
            </a:br>
            <a:r>
              <a:rPr lang="nb-NO" sz="1400" dirty="0"/>
              <a:t>9. juni		Olabil-løp 		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u="sng" dirty="0" smtClean="0"/>
              <a:t>20-23</a:t>
            </a:r>
            <a:r>
              <a:rPr lang="nb-NO" sz="1400" b="1" u="sng" dirty="0"/>
              <a:t>. juni</a:t>
            </a:r>
            <a:r>
              <a:rPr lang="nb-NO" sz="1400" b="1" dirty="0"/>
              <a:t>	</a:t>
            </a:r>
            <a:r>
              <a:rPr lang="nb-NO" sz="1400" b="1" dirty="0" smtClean="0"/>
              <a:t>	</a:t>
            </a:r>
            <a:r>
              <a:rPr lang="nb-NO" sz="1400" b="1" u="sng" dirty="0" smtClean="0"/>
              <a:t>”</a:t>
            </a:r>
            <a:r>
              <a:rPr lang="nb-NO" sz="1400" b="1" u="sng" dirty="0" err="1"/>
              <a:t>Tons</a:t>
            </a:r>
            <a:r>
              <a:rPr lang="nb-NO" sz="1400" b="1" u="sng" dirty="0"/>
              <a:t> </a:t>
            </a:r>
            <a:r>
              <a:rPr lang="nb-NO" sz="1400" b="1" u="sng" dirty="0" err="1"/>
              <a:t>of</a:t>
            </a:r>
            <a:r>
              <a:rPr lang="nb-NO" sz="1400" b="1" u="sng" dirty="0"/>
              <a:t> Rock” festival</a:t>
            </a:r>
            <a:r>
              <a:rPr lang="nb-NO" sz="1400" dirty="0"/>
              <a:t>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27</a:t>
            </a:r>
            <a:r>
              <a:rPr lang="nb-NO" sz="1400" b="1" dirty="0"/>
              <a:t>. juni 		Allsang på Grensen </a:t>
            </a:r>
            <a:r>
              <a:rPr lang="nb-NO" sz="1400" b="1" dirty="0" smtClean="0"/>
              <a:t>1</a:t>
            </a:r>
            <a:r>
              <a:rPr lang="nb-NO" sz="1400" b="1" dirty="0"/>
              <a:t/>
            </a:r>
            <a:br>
              <a:rPr lang="nb-NO" sz="1400" b="1" dirty="0"/>
            </a:br>
            <a:r>
              <a:rPr lang="nb-NO" sz="1400" b="1" dirty="0" smtClean="0"/>
              <a:t>4. </a:t>
            </a:r>
            <a:r>
              <a:rPr lang="nb-NO" sz="1400" b="1" dirty="0"/>
              <a:t>juli		</a:t>
            </a:r>
            <a:r>
              <a:rPr lang="nb-NO" sz="1400" b="1" dirty="0" smtClean="0"/>
              <a:t>Allsang </a:t>
            </a:r>
            <a:r>
              <a:rPr lang="nb-NO" sz="1400" b="1" dirty="0"/>
              <a:t>på Grensen 2</a:t>
            </a:r>
            <a:r>
              <a:rPr lang="nb-NO" sz="1400" dirty="0"/>
              <a:t>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4-8</a:t>
            </a:r>
            <a:r>
              <a:rPr lang="nb-NO" sz="1400" b="1" dirty="0"/>
              <a:t>. juli		Musikalen «Den Hvite </a:t>
            </a:r>
            <a:r>
              <a:rPr lang="nb-NO" sz="1400" b="1" dirty="0" smtClean="0"/>
              <a:t>Dame»</a:t>
            </a:r>
            <a:br>
              <a:rPr lang="nb-NO" sz="1400" b="1" dirty="0" smtClean="0"/>
            </a:br>
            <a:r>
              <a:rPr lang="nb-NO" sz="1400" b="1" dirty="0" smtClean="0"/>
              <a:t>11</a:t>
            </a:r>
            <a:r>
              <a:rPr lang="nb-NO" sz="1400" b="1" dirty="0"/>
              <a:t>. juli		Allsang på Grensen 3</a:t>
            </a:r>
            <a:r>
              <a:rPr lang="nb-NO" sz="1400" dirty="0"/>
              <a:t>			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u="sng" dirty="0" smtClean="0"/>
              <a:t>14</a:t>
            </a:r>
            <a:r>
              <a:rPr lang="nb-NO" sz="1400" b="1" u="sng" dirty="0"/>
              <a:t>. juli</a:t>
            </a:r>
            <a:r>
              <a:rPr lang="nb-NO" sz="1400" b="1" dirty="0"/>
              <a:t>		</a:t>
            </a:r>
            <a:r>
              <a:rPr lang="nb-NO" sz="1400" b="1" u="sng" dirty="0"/>
              <a:t>Marcus og </a:t>
            </a:r>
            <a:r>
              <a:rPr lang="nb-NO" sz="1400" b="1" u="sng" dirty="0" smtClean="0"/>
              <a:t>Martinus-konsert</a:t>
            </a:r>
            <a:br>
              <a:rPr lang="nb-NO" sz="1400" b="1" u="sng" dirty="0" smtClean="0"/>
            </a:br>
            <a:r>
              <a:rPr lang="nb-NO" sz="1400" b="1" u="sng" dirty="0" smtClean="0"/>
              <a:t>1</a:t>
            </a:r>
            <a:r>
              <a:rPr lang="nb-NO" sz="1400" b="1" dirty="0" smtClean="0"/>
              <a:t>8</a:t>
            </a:r>
            <a:r>
              <a:rPr lang="nb-NO" sz="1400" b="1" dirty="0"/>
              <a:t>. juli		Allsang på Grensen </a:t>
            </a:r>
            <a:r>
              <a:rPr lang="nb-NO" sz="1400" b="1" dirty="0" smtClean="0"/>
              <a:t>4</a:t>
            </a:r>
            <a:br>
              <a:rPr lang="nb-NO" sz="1400" b="1" dirty="0" smtClean="0"/>
            </a:br>
            <a:r>
              <a:rPr lang="nb-NO" sz="1400" b="1" dirty="0" smtClean="0"/>
              <a:t>25</a:t>
            </a:r>
            <a:r>
              <a:rPr lang="nb-NO" sz="1400" b="1" dirty="0"/>
              <a:t>. juli		Allsang på Grensen </a:t>
            </a:r>
            <a:r>
              <a:rPr lang="nb-NO" sz="1400" b="1" dirty="0" smtClean="0"/>
              <a:t>5</a:t>
            </a:r>
            <a:br>
              <a:rPr lang="nb-NO" sz="1400" b="1" dirty="0" smtClean="0"/>
            </a:br>
            <a:r>
              <a:rPr lang="nb-NO" sz="1400" b="1" dirty="0" smtClean="0"/>
              <a:t>1. </a:t>
            </a:r>
            <a:r>
              <a:rPr lang="nb-NO" sz="1400" b="1" dirty="0" err="1"/>
              <a:t>aug</a:t>
            </a:r>
            <a:r>
              <a:rPr lang="nb-NO" sz="1400" b="1" dirty="0"/>
              <a:t>		Allsang på Grensen 6</a:t>
            </a:r>
            <a:r>
              <a:rPr lang="nb-NO" sz="1400" dirty="0"/>
              <a:t>			</a:t>
            </a:r>
            <a:r>
              <a:rPr lang="nb-NO" sz="1400" b="1" dirty="0"/>
              <a:t/>
            </a:r>
            <a:br>
              <a:rPr lang="nb-NO" sz="1400" b="1" dirty="0"/>
            </a:br>
            <a:r>
              <a:rPr lang="nb-NO" sz="1400" b="1" dirty="0"/>
              <a:t>3-4. </a:t>
            </a:r>
            <a:r>
              <a:rPr lang="nb-NO" sz="1400" b="1" dirty="0" err="1"/>
              <a:t>aug</a:t>
            </a:r>
            <a:r>
              <a:rPr lang="nb-NO" sz="1400" b="1" dirty="0"/>
              <a:t> 	</a:t>
            </a:r>
            <a:r>
              <a:rPr lang="nb-NO" sz="1400" b="1" dirty="0" smtClean="0"/>
              <a:t>	Grenserittet </a:t>
            </a:r>
            <a:r>
              <a:rPr lang="nb-NO" sz="1400" b="1" dirty="0"/>
              <a:t>på sykkel</a:t>
            </a:r>
            <a:r>
              <a:rPr lang="nb-NO" sz="1400" dirty="0"/>
              <a:t>			</a:t>
            </a:r>
            <a:br>
              <a:rPr lang="nb-NO" sz="1400" dirty="0"/>
            </a:br>
            <a:r>
              <a:rPr lang="nb-NO" sz="1400" b="1" dirty="0"/>
              <a:t>8. </a:t>
            </a:r>
            <a:r>
              <a:rPr lang="nb-NO" sz="1400" b="1" dirty="0" err="1"/>
              <a:t>aug</a:t>
            </a:r>
            <a:r>
              <a:rPr lang="nb-NO" sz="1400" b="1" dirty="0"/>
              <a:t> 		Allsang på Grensen 7</a:t>
            </a:r>
            <a:r>
              <a:rPr lang="nb-NO" sz="1400" dirty="0"/>
              <a:t>			</a:t>
            </a:r>
            <a:br>
              <a:rPr lang="nb-NO" sz="1400" dirty="0"/>
            </a:br>
            <a:r>
              <a:rPr lang="nb-NO" sz="1400" b="1" dirty="0"/>
              <a:t>11-12. </a:t>
            </a:r>
            <a:r>
              <a:rPr lang="nb-NO" sz="1400" b="1" dirty="0" err="1"/>
              <a:t>aug</a:t>
            </a:r>
            <a:r>
              <a:rPr lang="nb-NO" sz="1400" b="1" dirty="0"/>
              <a:t>	</a:t>
            </a:r>
            <a:r>
              <a:rPr lang="nb-NO" sz="1400" b="1" dirty="0" smtClean="0"/>
              <a:t>	Grensetreff </a:t>
            </a:r>
            <a:r>
              <a:rPr lang="nb-NO" sz="1400" b="1" dirty="0"/>
              <a:t>AMCAR</a:t>
            </a:r>
            <a:r>
              <a:rPr lang="nb-NO" sz="1400" dirty="0"/>
              <a:t>			</a:t>
            </a:r>
            <a:r>
              <a:rPr lang="nb-NO" sz="1400" u="sng" dirty="0"/>
              <a:t/>
            </a:r>
            <a:br>
              <a:rPr lang="nb-NO" sz="1400" u="sng" dirty="0"/>
            </a:br>
            <a:r>
              <a:rPr lang="nb-NO" sz="1400" dirty="0"/>
              <a:t>16. </a:t>
            </a:r>
            <a:r>
              <a:rPr lang="nb-NO" sz="1400" dirty="0" err="1"/>
              <a:t>aug</a:t>
            </a:r>
            <a:r>
              <a:rPr lang="nb-NO" sz="1400" dirty="0"/>
              <a:t>		</a:t>
            </a:r>
            <a:r>
              <a:rPr lang="nb-NO" sz="1400" dirty="0" err="1"/>
              <a:t>Ladies</a:t>
            </a:r>
            <a:r>
              <a:rPr lang="nb-NO" sz="1400" dirty="0"/>
              <a:t> </a:t>
            </a:r>
            <a:r>
              <a:rPr lang="nb-NO" sz="1400" dirty="0" err="1"/>
              <a:t>Tour</a:t>
            </a:r>
            <a:r>
              <a:rPr lang="nb-NO" sz="1400" dirty="0"/>
              <a:t> </a:t>
            </a:r>
            <a:r>
              <a:rPr lang="nb-NO" sz="1400" dirty="0" err="1"/>
              <a:t>of</a:t>
            </a:r>
            <a:r>
              <a:rPr lang="nb-NO" sz="1400" dirty="0"/>
              <a:t> Norway	 		</a:t>
            </a:r>
            <a:br>
              <a:rPr lang="nb-NO" sz="1400" dirty="0"/>
            </a:br>
            <a:r>
              <a:rPr lang="nb-NO" sz="1400" dirty="0"/>
              <a:t>25. </a:t>
            </a:r>
            <a:r>
              <a:rPr lang="nb-NO" sz="1400" dirty="0" err="1"/>
              <a:t>aug</a:t>
            </a:r>
            <a:r>
              <a:rPr lang="nb-NO" sz="1400" dirty="0"/>
              <a:t>		Høgskolen i Østfold			</a:t>
            </a:r>
            <a:br>
              <a:rPr lang="nb-NO" sz="1400" dirty="0"/>
            </a:br>
            <a:r>
              <a:rPr lang="nb-NO" sz="1400" dirty="0">
                <a:solidFill>
                  <a:srgbClr val="FF0000"/>
                </a:solidFill>
              </a:rPr>
              <a:t>26. </a:t>
            </a:r>
            <a:r>
              <a:rPr lang="nb-NO" sz="1400" dirty="0" err="1">
                <a:solidFill>
                  <a:srgbClr val="FF0000"/>
                </a:solidFill>
              </a:rPr>
              <a:t>aug</a:t>
            </a:r>
            <a:r>
              <a:rPr lang="nb-NO" sz="1400" dirty="0">
                <a:solidFill>
                  <a:srgbClr val="FF0000"/>
                </a:solidFill>
              </a:rPr>
              <a:t>		Slaget om Gyldenløve fort</a:t>
            </a:r>
            <a:r>
              <a:rPr lang="nb-NO" sz="1400" dirty="0"/>
              <a:t>		</a:t>
            </a:r>
            <a:r>
              <a:rPr lang="nb-NO" sz="1400" u="sng" dirty="0"/>
              <a:t/>
            </a:r>
            <a:br>
              <a:rPr lang="nb-NO" sz="1400" u="sng" dirty="0"/>
            </a:br>
            <a:r>
              <a:rPr lang="nb-NO" sz="1400" dirty="0" err="1"/>
              <a:t>sept</a:t>
            </a:r>
            <a:r>
              <a:rPr lang="nb-NO" sz="1400" dirty="0"/>
              <a:t> (dato </a:t>
            </a:r>
            <a:r>
              <a:rPr lang="nb-NO" sz="1400" dirty="0" smtClean="0"/>
              <a:t>?)</a:t>
            </a:r>
            <a:r>
              <a:rPr lang="nb-NO" sz="1400" dirty="0"/>
              <a:t>	</a:t>
            </a:r>
            <a:r>
              <a:rPr lang="nb-NO" sz="1400" dirty="0" smtClean="0"/>
              <a:t>	Løp </a:t>
            </a:r>
            <a:r>
              <a:rPr lang="nb-NO" sz="1400" dirty="0"/>
              <a:t>«Kanonløpet</a:t>
            </a:r>
            <a:r>
              <a:rPr lang="nb-NO" sz="1400" dirty="0" smtClean="0"/>
              <a:t>»</a:t>
            </a:r>
            <a:r>
              <a:rPr lang="nb-NO" sz="1400" dirty="0"/>
              <a:t>				</a:t>
            </a:r>
            <a:br>
              <a:rPr lang="nb-NO" sz="1400" dirty="0"/>
            </a:br>
            <a:r>
              <a:rPr lang="nb-NO" sz="1400" dirty="0" err="1"/>
              <a:t>sept</a:t>
            </a:r>
            <a:r>
              <a:rPr lang="nb-NO" sz="1400" dirty="0"/>
              <a:t> (dato </a:t>
            </a:r>
            <a:r>
              <a:rPr lang="nb-NO" sz="1400" dirty="0" smtClean="0"/>
              <a:t>?)</a:t>
            </a:r>
            <a:r>
              <a:rPr lang="nb-NO" sz="1400" dirty="0"/>
              <a:t>	</a:t>
            </a:r>
            <a:r>
              <a:rPr lang="nb-NO" sz="1400" dirty="0" smtClean="0"/>
              <a:t>	Bedrifts </a:t>
            </a:r>
            <a:r>
              <a:rPr lang="nb-NO" sz="1400" dirty="0" err="1"/>
              <a:t>Duathlon</a:t>
            </a:r>
            <a:r>
              <a:rPr lang="nb-NO" sz="1400" dirty="0"/>
              <a:t>				</a:t>
            </a:r>
            <a:br>
              <a:rPr lang="nb-NO" sz="1400" dirty="0"/>
            </a:br>
            <a:r>
              <a:rPr lang="nb-NO" sz="1400" b="1" dirty="0"/>
              <a:t>23-25. nov  	</a:t>
            </a:r>
            <a:r>
              <a:rPr lang="nb-NO" sz="1400" b="1" dirty="0" smtClean="0"/>
              <a:t>	Julemarked</a:t>
            </a:r>
            <a:br>
              <a:rPr lang="nb-NO" sz="1400" b="1" dirty="0" smtClean="0"/>
            </a:br>
            <a:r>
              <a:rPr lang="nb-NO" sz="1400" b="1" dirty="0" smtClean="0">
                <a:solidFill>
                  <a:srgbClr val="FF0000"/>
                </a:solidFill>
              </a:rPr>
              <a:t>3</a:t>
            </a:r>
            <a:r>
              <a:rPr lang="nb-NO" sz="1400" dirty="0" smtClean="0">
                <a:solidFill>
                  <a:srgbClr val="FF0000"/>
                </a:solidFill>
              </a:rPr>
              <a:t>0</a:t>
            </a:r>
            <a:r>
              <a:rPr lang="nb-NO" sz="1400" dirty="0">
                <a:solidFill>
                  <a:srgbClr val="FF0000"/>
                </a:solidFill>
              </a:rPr>
              <a:t>. nov		Markering Karl </a:t>
            </a:r>
            <a:r>
              <a:rPr lang="nb-NO" sz="1400" dirty="0" err="1">
                <a:solidFill>
                  <a:srgbClr val="FF0000"/>
                </a:solidFill>
              </a:rPr>
              <a:t>XII’s</a:t>
            </a:r>
            <a:r>
              <a:rPr lang="nb-NO" sz="1400" dirty="0">
                <a:solidFill>
                  <a:srgbClr val="FF0000"/>
                </a:solidFill>
              </a:rPr>
              <a:t> død 1718		</a:t>
            </a:r>
            <a:r>
              <a:rPr lang="nb-NO" sz="1400" dirty="0" smtClean="0">
                <a:solidFill>
                  <a:srgbClr val="FF0000"/>
                </a:solidFill>
              </a:rPr>
              <a:t/>
            </a:r>
            <a:br>
              <a:rPr lang="nb-NO" sz="1400" dirty="0" smtClean="0">
                <a:solidFill>
                  <a:srgbClr val="FF0000"/>
                </a:solidFill>
              </a:rPr>
            </a:br>
            <a:r>
              <a:rPr lang="nb-NO" sz="1400" dirty="0" smtClean="0">
                <a:solidFill>
                  <a:srgbClr val="FF0000"/>
                </a:solidFill>
              </a:rPr>
              <a:t>10-12</a:t>
            </a:r>
            <a:r>
              <a:rPr lang="nb-NO" sz="1400" dirty="0">
                <a:solidFill>
                  <a:srgbClr val="FF0000"/>
                </a:solidFill>
              </a:rPr>
              <a:t>. </a:t>
            </a:r>
            <a:r>
              <a:rPr lang="nb-NO" sz="1400" dirty="0" err="1">
                <a:solidFill>
                  <a:srgbClr val="FF0000"/>
                </a:solidFill>
              </a:rPr>
              <a:t>des</a:t>
            </a:r>
            <a:r>
              <a:rPr lang="nb-NO" sz="1400" dirty="0">
                <a:solidFill>
                  <a:srgbClr val="FF0000"/>
                </a:solidFill>
              </a:rPr>
              <a:t>	</a:t>
            </a:r>
            <a:r>
              <a:rPr lang="nb-NO" sz="1400" dirty="0" smtClean="0">
                <a:solidFill>
                  <a:srgbClr val="FF0000"/>
                </a:solidFill>
              </a:rPr>
              <a:t>	Fagseminar </a:t>
            </a:r>
            <a:r>
              <a:rPr lang="nb-NO" sz="1400" dirty="0">
                <a:solidFill>
                  <a:srgbClr val="FF0000"/>
                </a:solidFill>
              </a:rPr>
              <a:t>Store nordiske krig	</a:t>
            </a:r>
            <a:r>
              <a:rPr lang="nb-NO" sz="1400" dirty="0"/>
              <a:t>	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5193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Arrangementsoversikt på Fredriksten festning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300 års –markeringen  for Karl XII’s død  - og de siste teorier om  hva som drepte han</dc:title>
  <dc:creator>Magne Rannestad</dc:creator>
  <cp:lastModifiedBy>Knut Nordbo</cp:lastModifiedBy>
  <cp:revision>4</cp:revision>
  <dcterms:created xsi:type="dcterms:W3CDTF">2018-02-07T09:27:17Z</dcterms:created>
  <dcterms:modified xsi:type="dcterms:W3CDTF">2018-02-19T10:33:32Z</dcterms:modified>
</cp:coreProperties>
</file>