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57" r:id="rId5"/>
    <p:sldId id="259" r:id="rId6"/>
    <p:sldId id="25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F5312-EB76-4B85-AA8C-2ABED1046AE0}" type="datetimeFigureOut">
              <a:rPr lang="nb-NO" smtClean="0"/>
              <a:pPr/>
              <a:t>07.06.2016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11AE5-03B1-494E-AEC8-EE1C73BB76F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/>
          <a:lstStyle/>
          <a:p>
            <a:r>
              <a:rPr lang="nb-NO" b="1" dirty="0" smtClean="0"/>
              <a:t>Vesle Skaugum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nb-NO" dirty="0" smtClean="0"/>
              <a:t>Vesle Skaugum som et alternativ til veteransamlinger</a:t>
            </a:r>
            <a:endParaRPr lang="nb-NO" dirty="0"/>
          </a:p>
        </p:txBody>
      </p:sp>
      <p:pic>
        <p:nvPicPr>
          <p:cNvPr id="11266" name="Picture 2" descr="http://vesleskaugum.no/wp-content/uploads/2015/10/cropped-VesleSkaugum-60aar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649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57500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Luftforsvaret </a:t>
            </a:r>
            <a:b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samarbeide </a:t>
            </a:r>
            <a:b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 Forsvarets veteranavdeling og Luftmilitært Samfund   </a:t>
            </a:r>
            <a:b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inviterer</a:t>
            </a:r>
            <a:b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Luftforsvarets veteraner fra internasjonale operasjoner og Luftforsvarets veteraner *, alle med famile, </a:t>
            </a:r>
            <a:b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til </a:t>
            </a:r>
            <a:b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Luftmilitær veteranhelg</a:t>
            </a:r>
            <a:endParaRPr kumimoji="0" 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på Luftforsvarets feriested Vesle Skaugum</a:t>
            </a:r>
            <a:endParaRPr kumimoji="0" 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fredag 28. – 30. oktober 2016</a:t>
            </a:r>
            <a:b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b-NO" sz="800" b="1" i="0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*personell som tidligere har tjenestegjort i Luftforsvaret</a:t>
            </a: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Vesle Skaugum?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Luftforsvarets feriested på </a:t>
            </a:r>
            <a:r>
              <a:rPr lang="nb-NO" dirty="0" err="1" smtClean="0"/>
              <a:t>Golsfjellet</a:t>
            </a:r>
            <a:r>
              <a:rPr lang="nb-NO" dirty="0" smtClean="0"/>
              <a:t>.</a:t>
            </a:r>
          </a:p>
          <a:p>
            <a:r>
              <a:rPr lang="nb-NO" dirty="0" smtClean="0"/>
              <a:t>Historie fra Little </a:t>
            </a:r>
            <a:r>
              <a:rPr lang="nb-NO" dirty="0" err="1" smtClean="0"/>
              <a:t>Norway</a:t>
            </a:r>
            <a:r>
              <a:rPr lang="nb-NO" dirty="0" smtClean="0"/>
              <a:t> i Canada. </a:t>
            </a:r>
          </a:p>
          <a:p>
            <a:r>
              <a:rPr lang="nb-NO" dirty="0" smtClean="0"/>
              <a:t>Åpnet 22. mars 1953 av kronprins Olav.</a:t>
            </a:r>
          </a:p>
          <a:p>
            <a:r>
              <a:rPr lang="nb-NO" dirty="0" smtClean="0"/>
              <a:t>Stedet har gjennomgått mange oppdateringer.</a:t>
            </a:r>
          </a:p>
          <a:p>
            <a:endParaRPr lang="nb-NO" dirty="0" smtClean="0"/>
          </a:p>
          <a:p>
            <a:pPr>
              <a:buNone/>
            </a:pPr>
            <a:endParaRPr lang="nb-NO" dirty="0"/>
          </a:p>
        </p:txBody>
      </p:sp>
      <p:pic>
        <p:nvPicPr>
          <p:cNvPr id="1028" name="Picture 4" descr="C:\Users\Hans\Pictures\Vesle Skaugum\Bilder V S\54 Fornøyde gjester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4115394" cy="27552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Kapasiteter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800" dirty="0" smtClean="0"/>
              <a:t>Totalt 54 sengeplasser.</a:t>
            </a:r>
          </a:p>
          <a:p>
            <a:r>
              <a:rPr lang="nb-NO" sz="2800" dirty="0" smtClean="0"/>
              <a:t>18 rom og 1 hytte.</a:t>
            </a:r>
          </a:p>
          <a:p>
            <a:r>
              <a:rPr lang="nb-NO" sz="2800" dirty="0" smtClean="0"/>
              <a:t>5 rom inne med eget bad + hytte med eget bad.</a:t>
            </a:r>
          </a:p>
          <a:p>
            <a:r>
              <a:rPr lang="nb-NO" sz="2800" dirty="0" smtClean="0"/>
              <a:t>Møte - og konferansefasiliteter.</a:t>
            </a:r>
          </a:p>
          <a:p>
            <a:r>
              <a:rPr lang="nb-NO" sz="2800" dirty="0" err="1" smtClean="0"/>
              <a:t>Wi</a:t>
            </a:r>
            <a:r>
              <a:rPr lang="nb-NO" sz="2800" dirty="0" smtClean="0"/>
              <a:t> – Fi.</a:t>
            </a:r>
          </a:p>
          <a:p>
            <a:r>
              <a:rPr lang="nb-NO" sz="2800" dirty="0" smtClean="0"/>
              <a:t>Grillhytte.</a:t>
            </a:r>
          </a:p>
          <a:p>
            <a:r>
              <a:rPr lang="nb-NO" sz="2800" dirty="0" smtClean="0"/>
              <a:t>Tilgang til svømmebasseng ved Oset </a:t>
            </a:r>
            <a:r>
              <a:rPr lang="nb-NO" sz="2800" dirty="0" smtClean="0"/>
              <a:t>høyfjellshotell </a:t>
            </a:r>
            <a:r>
              <a:rPr lang="nb-NO" sz="2800" dirty="0" smtClean="0"/>
              <a:t>500 meter unna.</a:t>
            </a:r>
          </a:p>
          <a:p>
            <a:r>
              <a:rPr lang="nb-NO" sz="2800" dirty="0" smtClean="0"/>
              <a:t>Rike muligheter for friluftsliv.</a:t>
            </a:r>
          </a:p>
          <a:p>
            <a:r>
              <a:rPr lang="nb-NO" sz="2800" dirty="0" smtClean="0"/>
              <a:t>Hyttepreget atmosfære.</a:t>
            </a:r>
          </a:p>
          <a:p>
            <a:r>
              <a:rPr lang="nb-NO" sz="2800" dirty="0" smtClean="0"/>
              <a:t>2 1/2 timers kjøring fra Oslo.</a:t>
            </a:r>
            <a:endParaRPr lang="nb-NO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Fasiliteter og tilbud</a:t>
            </a:r>
            <a:endParaRPr lang="nb-NO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624736" cy="49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kstSylinder 8"/>
          <p:cNvSpPr txBox="1"/>
          <p:nvPr/>
        </p:nvSpPr>
        <p:spPr>
          <a:xfrm>
            <a:off x="3131840" y="6309320"/>
            <a:ext cx="267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Spisesal for 40 – 50 gjester</a:t>
            </a:r>
            <a:endParaRPr lang="nb-NO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32848" cy="572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Sylinder 2"/>
          <p:cNvSpPr txBox="1"/>
          <p:nvPr/>
        </p:nvSpPr>
        <p:spPr>
          <a:xfrm>
            <a:off x="3635896" y="6165304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Pyntet til julebord</a:t>
            </a:r>
            <a:endParaRPr lang="nb-NO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2448" cy="302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6800" y="1101872"/>
            <a:ext cx="5579555" cy="418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Sylinder 3"/>
          <p:cNvSpPr txBox="1"/>
          <p:nvPr/>
        </p:nvSpPr>
        <p:spPr>
          <a:xfrm>
            <a:off x="611560" y="4797152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Handikaprom</a:t>
            </a:r>
            <a:r>
              <a:rPr lang="nb-NO" sz="2400" dirty="0" smtClean="0"/>
              <a:t> med eget bad</a:t>
            </a:r>
            <a:endParaRPr lang="nb-NO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320480" cy="32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320480" cy="32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Sylinder 4"/>
          <p:cNvSpPr txBox="1"/>
          <p:nvPr/>
        </p:nvSpPr>
        <p:spPr>
          <a:xfrm>
            <a:off x="4860032" y="548680"/>
            <a:ext cx="151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Stort TV rom</a:t>
            </a:r>
            <a:endParaRPr lang="nb-NO" sz="20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860032" y="2276872"/>
            <a:ext cx="41193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Vesle Skaugum har to konferanserom.</a:t>
            </a:r>
          </a:p>
          <a:p>
            <a:endParaRPr lang="nb-NO" dirty="0"/>
          </a:p>
        </p:txBody>
      </p:sp>
      <p:pic>
        <p:nvPicPr>
          <p:cNvPr id="7" name="Picture 2" descr="C:\Users\Hans\Pictures\Vesle Skaugum\DSCN1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377349" cy="2533012"/>
          </a:xfrm>
          <a:prstGeom prst="rect">
            <a:avLst/>
          </a:prstGeom>
          <a:noFill/>
        </p:spPr>
      </p:pic>
      <p:sp>
        <p:nvSpPr>
          <p:cNvPr id="8" name="TekstSylinder 7"/>
          <p:cNvSpPr txBox="1"/>
          <p:nvPr/>
        </p:nvSpPr>
        <p:spPr>
          <a:xfrm>
            <a:off x="1259632" y="6309320"/>
            <a:ext cx="1668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Stor peisestue</a:t>
            </a:r>
            <a:endParaRPr lang="nb-NO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oppmerksomheten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115616" y="1844824"/>
            <a:ext cx="411381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Hjemmeside for Vesle Skaugum</a:t>
            </a:r>
          </a:p>
          <a:p>
            <a:endParaRPr lang="nb-NO" dirty="0" smtClean="0"/>
          </a:p>
          <a:p>
            <a:r>
              <a:rPr lang="nb-NO" sz="2000" dirty="0" err="1" smtClean="0"/>
              <a:t>www.vesleskaugum.no</a:t>
            </a:r>
            <a:endParaRPr lang="nb-NO" sz="2000" dirty="0"/>
          </a:p>
        </p:txBody>
      </p:sp>
      <p:pic>
        <p:nvPicPr>
          <p:cNvPr id="3074" name="Picture 2" descr="C:\Users\Hans\Pictures\Documents\Vesle Skaugum\Hjemmeside\VesleSkaugum 60aar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992" y="3645024"/>
            <a:ext cx="3926464" cy="2607850"/>
          </a:xfrm>
          <a:prstGeom prst="rect">
            <a:avLst/>
          </a:prstGeom>
          <a:noFill/>
        </p:spPr>
      </p:pic>
      <p:pic>
        <p:nvPicPr>
          <p:cNvPr id="3075" name="Picture 3" descr="C:\Users\Hans\Pictures\Documents\Vesle Skaugum\Hjemmeside\VesleSkaugum 60aar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753386" cy="24928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Livlig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</TotalTime>
  <Words>136</Words>
  <Application>Microsoft Office PowerPoint</Application>
  <PresentationFormat>Skjermfremvisning (4:3)</PresentationFormat>
  <Paragraphs>32</Paragraphs>
  <Slides>9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Vesle Skaugum</vt:lpstr>
      <vt:lpstr>Lysbilde 2</vt:lpstr>
      <vt:lpstr>Hva er Vesle Skaugum?</vt:lpstr>
      <vt:lpstr>Kapasiteter</vt:lpstr>
      <vt:lpstr>Fasiliteter og tilbud</vt:lpstr>
      <vt:lpstr>Lysbilde 6</vt:lpstr>
      <vt:lpstr>Lysbilde 7</vt:lpstr>
      <vt:lpstr>Lysbilde 8</vt:lpstr>
      <vt:lpstr>Takk for oppmerksomheten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Vesle Skaugum</dc:title>
  <dc:creator>Hans Magnus Lie</dc:creator>
  <cp:lastModifiedBy>Hans Magnus Lie</cp:lastModifiedBy>
  <cp:revision>40</cp:revision>
  <dcterms:created xsi:type="dcterms:W3CDTF">2015-12-03T14:05:33Z</dcterms:created>
  <dcterms:modified xsi:type="dcterms:W3CDTF">2016-06-07T19:10:26Z</dcterms:modified>
</cp:coreProperties>
</file>