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250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64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6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66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4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5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818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834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391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998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40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211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F7441-1B8E-4AB2-BD66-8C208F688492}" type="datetimeFigureOut">
              <a:rPr lang="nb-NO" smtClean="0"/>
              <a:t>03.05.2019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D239-AC31-4AC2-8EEA-FC6835DD43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036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oslo@fsforb.n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63781" y="1501446"/>
            <a:ext cx="9144000" cy="1742738"/>
          </a:xfrm>
        </p:spPr>
        <p:txBody>
          <a:bodyPr>
            <a:normAutofit/>
          </a:bodyPr>
          <a:lstStyle/>
          <a:p>
            <a:r>
              <a:rPr lang="nb-NO" sz="4400" dirty="0"/>
              <a:t>Sommermøte i Oslo Militære Samfund 4. juni 2019 </a:t>
            </a:r>
            <a:r>
              <a:rPr lang="nb-NO" sz="4400" dirty="0" err="1"/>
              <a:t>kl</a:t>
            </a:r>
            <a:r>
              <a:rPr lang="nb-NO" sz="4400" dirty="0"/>
              <a:t> 1600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564438"/>
            <a:ext cx="9144000" cy="2877670"/>
          </a:xfrm>
        </p:spPr>
        <p:txBody>
          <a:bodyPr>
            <a:normAutofit lnSpcReduction="10000"/>
          </a:bodyPr>
          <a:lstStyle/>
          <a:p>
            <a:pPr algn="just"/>
            <a:r>
              <a:rPr lang="nb-NO" sz="2000" dirty="0"/>
              <a:t>På grunn av kursing av </a:t>
            </a:r>
            <a:r>
              <a:rPr lang="nb-NO" sz="2000" dirty="0" err="1"/>
              <a:t>kjøkkenpersonellet</a:t>
            </a:r>
            <a:r>
              <a:rPr lang="nb-NO" sz="2000" dirty="0"/>
              <a:t> på Lutvann leir 4. juni måtte vi flytte vårt Sommermøte til OMS 4. juni </a:t>
            </a:r>
            <a:r>
              <a:rPr lang="nb-NO" sz="2000" dirty="0" err="1"/>
              <a:t>kl</a:t>
            </a:r>
            <a:r>
              <a:rPr lang="nb-NO" sz="2000" dirty="0"/>
              <a:t> 1600. Det blir grillmat og Nordstrand Jazz som vanlig. Det har dessverre vært nødvendig av samme grunn å øke egenandelen til kr 250,-  men det blir aperitiff, grillmat og en enhet vin, øl, mineralvann og kaffe som inngår i prisen. </a:t>
            </a:r>
          </a:p>
          <a:p>
            <a:pPr algn="just"/>
            <a:r>
              <a:rPr lang="nb-NO" sz="2000" dirty="0"/>
              <a:t>Betaling skjer ved ankomst (OMS tar betalingskort).</a:t>
            </a:r>
          </a:p>
          <a:p>
            <a:pPr algn="just"/>
            <a:r>
              <a:rPr lang="nb-NO" sz="2000" dirty="0"/>
              <a:t>Påmelding per e-post til </a:t>
            </a:r>
            <a:r>
              <a:rPr lang="nb-NO" sz="2000" dirty="0">
                <a:hlinkClick r:id="rId2"/>
              </a:rPr>
              <a:t>oslo@fsforb.no</a:t>
            </a:r>
            <a:r>
              <a:rPr lang="nb-NO" sz="2000" dirty="0"/>
              <a:t> eller på telefon eller SMS til nestleder Esben Aas, 480 57 102, innen 24. mai 2019. Skriv Sommermøte og navn på deltakere ved SMS eller e-post. Gateadressen til OMS er Myntgata 3.</a:t>
            </a:r>
          </a:p>
          <a:p>
            <a:pPr algn="just"/>
            <a:r>
              <a:rPr lang="nb-NO" sz="2000" dirty="0"/>
              <a:t>Velkommen til en hyggelig sommerfest!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AB1720E-C193-4BC1-8A1B-8088DC0A47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255" y="0"/>
            <a:ext cx="746425" cy="1136996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E95A6BC4-B2E0-495D-B69D-E5AF280364BE}"/>
              </a:ext>
            </a:extLst>
          </p:cNvPr>
          <p:cNvSpPr/>
          <p:nvPr/>
        </p:nvSpPr>
        <p:spPr>
          <a:xfrm>
            <a:off x="2397680" y="767664"/>
            <a:ext cx="3527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b="1" dirty="0"/>
              <a:t>Forsvarets Seniorforbund avd. Oslo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2494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Sommermøte i Oslo Militære Samfund 4. juni 2019 kl 1600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Sommermøte FSF Oslo i Oslo Militære Samfund 4. juni 2019</dc:title>
  <dc:creator>Thor Lysenstøen</dc:creator>
  <cp:lastModifiedBy>Thor Lysenstøen</cp:lastModifiedBy>
  <cp:revision>6</cp:revision>
  <cp:lastPrinted>2019-05-03T07:13:47Z</cp:lastPrinted>
  <dcterms:created xsi:type="dcterms:W3CDTF">2019-05-03T06:50:06Z</dcterms:created>
  <dcterms:modified xsi:type="dcterms:W3CDTF">2019-05-03T07:17:16Z</dcterms:modified>
</cp:coreProperties>
</file>