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6" r:id="rId4"/>
  </p:sldMasterIdLst>
  <p:sldIdLst>
    <p:sldId id="281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3"/>
  </p:normalViewPr>
  <p:slideViewPr>
    <p:cSldViewPr snapToGrid="0" snapToObjects="1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34926"/>
            <a:ext cx="5618922" cy="2387600"/>
          </a:xfrm>
        </p:spPr>
        <p:txBody>
          <a:bodyPr anchor="b"/>
          <a:lstStyle>
            <a:lvl1pPr algn="l">
              <a:defRPr sz="5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3712464"/>
            <a:ext cx="5618923" cy="89611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5512" y="6116491"/>
            <a:ext cx="1490871" cy="416272"/>
          </a:xfrm>
          <a:prstGeom prst="rect">
            <a:avLst/>
          </a:prstGeom>
        </p:spPr>
      </p:pic>
      <p:sp>
        <p:nvSpPr>
          <p:cNvPr id="51" name="Plassholder for bilde 50">
            <a:extLst>
              <a:ext uri="{FF2B5EF4-FFF2-40B4-BE49-F238E27FC236}">
                <a16:creationId xmlns:a16="http://schemas.microsoft.com/office/drawing/2014/main" id="{4D050BD0-9B3B-E640-B182-00C8F1944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6434"/>
            <a:ext cx="5642677" cy="6501566"/>
          </a:xfrm>
          <a:custGeom>
            <a:avLst/>
            <a:gdLst>
              <a:gd name="connsiteX0" fmla="*/ 2000562 w 5642677"/>
              <a:gd name="connsiteY0" fmla="*/ 0 h 6501566"/>
              <a:gd name="connsiteX1" fmla="*/ 5642677 w 5642677"/>
              <a:gd name="connsiteY1" fmla="*/ 3642115 h 6501566"/>
              <a:gd name="connsiteX2" fmla="*/ 4317286 w 5642677"/>
              <a:gd name="connsiteY2" fmla="*/ 6452548 h 6501566"/>
              <a:gd name="connsiteX3" fmla="*/ 4251735 w 5642677"/>
              <a:gd name="connsiteY3" fmla="*/ 6501566 h 6501566"/>
              <a:gd name="connsiteX4" fmla="*/ 0 w 5642677"/>
              <a:gd name="connsiteY4" fmla="*/ 6501566 h 6501566"/>
              <a:gd name="connsiteX5" fmla="*/ 0 w 5642677"/>
              <a:gd name="connsiteY5" fmla="*/ 600280 h 6501566"/>
              <a:gd name="connsiteX6" fmla="*/ 264514 w 5642677"/>
              <a:gd name="connsiteY6" fmla="*/ 439584 h 6501566"/>
              <a:gd name="connsiteX7" fmla="*/ 2000562 w 5642677"/>
              <a:gd name="connsiteY7" fmla="*/ 0 h 65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2677" h="6501566">
                <a:moveTo>
                  <a:pt x="2000562" y="0"/>
                </a:moveTo>
                <a:cubicBezTo>
                  <a:pt x="4012047" y="0"/>
                  <a:pt x="5642677" y="1630630"/>
                  <a:pt x="5642677" y="3642115"/>
                </a:cubicBezTo>
                <a:cubicBezTo>
                  <a:pt x="5642677" y="4773576"/>
                  <a:pt x="5126736" y="5784531"/>
                  <a:pt x="4317286" y="6452548"/>
                </a:cubicBezTo>
                <a:lnTo>
                  <a:pt x="4251735" y="6501566"/>
                </a:lnTo>
                <a:lnTo>
                  <a:pt x="0" y="6501566"/>
                </a:lnTo>
                <a:lnTo>
                  <a:pt x="0" y="600280"/>
                </a:lnTo>
                <a:lnTo>
                  <a:pt x="264514" y="439584"/>
                </a:lnTo>
                <a:cubicBezTo>
                  <a:pt x="780577" y="159241"/>
                  <a:pt x="1371973" y="0"/>
                  <a:pt x="2000562" y="0"/>
                </a:cubicBezTo>
                <a:close/>
              </a:path>
            </a:pathLst>
          </a:custGeom>
        </p:spPr>
        <p:txBody>
          <a:bodyPr wrap="square" lIns="90000" anchor="ctr" anchorCtr="0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D3EBFDFA-B05C-D444-98EF-A98DE705552F}"/>
              </a:ext>
            </a:extLst>
          </p:cNvPr>
          <p:cNvSpPr/>
          <p:nvPr/>
        </p:nvSpPr>
        <p:spPr>
          <a:xfrm>
            <a:off x="-1658041" y="372474"/>
            <a:ext cx="7294285" cy="7295652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5000" r="-10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C432877-33C4-3A4B-A145-B3908FD297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5512" y="6116491"/>
            <a:ext cx="1490871" cy="416272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3678E3A4-1E58-704C-A2BB-A69423B078B5}"/>
              </a:ext>
            </a:extLst>
          </p:cNvPr>
          <p:cNvSpPr/>
          <p:nvPr userDrawn="1"/>
        </p:nvSpPr>
        <p:spPr>
          <a:xfrm>
            <a:off x="-1658041" y="372474"/>
            <a:ext cx="7294285" cy="7295652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5000" r="-10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0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4CAF82-691D-CA4C-9B9A-D3266CB39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618" y="1636295"/>
            <a:ext cx="5181600" cy="40907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EAB2DA-2FF7-3442-AB17-39F48EA44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4782" y="1636295"/>
            <a:ext cx="5181600" cy="40907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Friform 9">
            <a:extLst>
              <a:ext uri="{FF2B5EF4-FFF2-40B4-BE49-F238E27FC236}">
                <a16:creationId xmlns:a16="http://schemas.microsoft.com/office/drawing/2014/main" id="{F077C04E-5318-5046-9FD9-CC9AC6445279}"/>
              </a:ext>
            </a:extLst>
          </p:cNvPr>
          <p:cNvSpPr/>
          <p:nvPr/>
        </p:nvSpPr>
        <p:spPr>
          <a:xfrm>
            <a:off x="0" y="4075958"/>
            <a:ext cx="2761488" cy="2782043"/>
          </a:xfrm>
          <a:custGeom>
            <a:avLst/>
            <a:gdLst>
              <a:gd name="connsiteX0" fmla="*/ 36576 w 2761488"/>
              <a:gd name="connsiteY0" fmla="*/ 0 h 2782043"/>
              <a:gd name="connsiteX1" fmla="*/ 2761488 w 2761488"/>
              <a:gd name="connsiteY1" fmla="*/ 2724912 h 2782043"/>
              <a:gd name="connsiteX2" fmla="*/ 2758603 w 2761488"/>
              <a:gd name="connsiteY2" fmla="*/ 2782043 h 2782043"/>
              <a:gd name="connsiteX3" fmla="*/ 0 w 2761488"/>
              <a:gd name="connsiteY3" fmla="*/ 2782043 h 2782043"/>
              <a:gd name="connsiteX4" fmla="*/ 0 w 2761488"/>
              <a:gd name="connsiteY4" fmla="*/ 1847 h 278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88" h="2782043">
                <a:moveTo>
                  <a:pt x="36576" y="0"/>
                </a:moveTo>
                <a:cubicBezTo>
                  <a:pt x="1541503" y="0"/>
                  <a:pt x="2761488" y="1219985"/>
                  <a:pt x="2761488" y="2724912"/>
                </a:cubicBezTo>
                <a:lnTo>
                  <a:pt x="2758603" y="2782043"/>
                </a:lnTo>
                <a:lnTo>
                  <a:pt x="0" y="2782043"/>
                </a:lnTo>
                <a:lnTo>
                  <a:pt x="0" y="1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B8DB72C-485C-D347-9F86-D040A72A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12" name="Tittel 1">
            <a:extLst>
              <a:ext uri="{FF2B5EF4-FFF2-40B4-BE49-F238E27FC236}">
                <a16:creationId xmlns:a16="http://schemas.microsoft.com/office/drawing/2014/main" id="{6341BE91-47B1-694A-906E-C9E1AE19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10760764" cy="666501"/>
          </a:xfrm>
        </p:spPr>
        <p:txBody>
          <a:bodyPr/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Friform 6">
            <a:extLst>
              <a:ext uri="{FF2B5EF4-FFF2-40B4-BE49-F238E27FC236}">
                <a16:creationId xmlns:a16="http://schemas.microsoft.com/office/drawing/2014/main" id="{6A10EC7C-C495-DA41-A37E-D58C7966CC71}"/>
              </a:ext>
            </a:extLst>
          </p:cNvPr>
          <p:cNvSpPr/>
          <p:nvPr userDrawn="1"/>
        </p:nvSpPr>
        <p:spPr>
          <a:xfrm>
            <a:off x="0" y="4075958"/>
            <a:ext cx="2761488" cy="2782043"/>
          </a:xfrm>
          <a:custGeom>
            <a:avLst/>
            <a:gdLst>
              <a:gd name="connsiteX0" fmla="*/ 36576 w 2761488"/>
              <a:gd name="connsiteY0" fmla="*/ 0 h 2782043"/>
              <a:gd name="connsiteX1" fmla="*/ 2761488 w 2761488"/>
              <a:gd name="connsiteY1" fmla="*/ 2724912 h 2782043"/>
              <a:gd name="connsiteX2" fmla="*/ 2758603 w 2761488"/>
              <a:gd name="connsiteY2" fmla="*/ 2782043 h 2782043"/>
              <a:gd name="connsiteX3" fmla="*/ 0 w 2761488"/>
              <a:gd name="connsiteY3" fmla="*/ 2782043 h 2782043"/>
              <a:gd name="connsiteX4" fmla="*/ 0 w 2761488"/>
              <a:gd name="connsiteY4" fmla="*/ 1847 h 278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88" h="2782043">
                <a:moveTo>
                  <a:pt x="36576" y="0"/>
                </a:moveTo>
                <a:cubicBezTo>
                  <a:pt x="1541503" y="0"/>
                  <a:pt x="2761488" y="1219985"/>
                  <a:pt x="2761488" y="2724912"/>
                </a:cubicBezTo>
                <a:lnTo>
                  <a:pt x="2758603" y="2782043"/>
                </a:lnTo>
                <a:lnTo>
                  <a:pt x="0" y="2782043"/>
                </a:lnTo>
                <a:lnTo>
                  <a:pt x="0" y="1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357FB4D-5819-5C4B-884A-3C452A88B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7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1E6292-BE52-204D-98E0-D87CF87B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10760764" cy="666501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BEAE1E-BC20-3D4B-B442-C5AEDAEBA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1636294"/>
            <a:ext cx="10760764" cy="41067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7" name="Gruppe 6">
            <a:extLst>
              <a:ext uri="{FF2B5EF4-FFF2-40B4-BE49-F238E27FC236}">
                <a16:creationId xmlns:a16="http://schemas.microsoft.com/office/drawing/2014/main" id="{922EA70F-C31E-5142-886A-4D6E2E84B0F1}"/>
              </a:ext>
            </a:extLst>
          </p:cNvPr>
          <p:cNvGrpSpPr/>
          <p:nvPr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E65EDC8D-BEFD-584F-AA8D-CFECD4D9B712}"/>
                </a:ext>
              </a:extLst>
            </p:cNvPr>
            <p:cNvSpPr/>
            <p:nvPr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B8611EFF-97C5-A24F-A9A6-7DA33891F0A4}"/>
                </a:ext>
              </a:extLst>
            </p:cNvPr>
            <p:cNvSpPr/>
            <p:nvPr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DDC08827-C641-4541-B072-8F89920FA8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1D3A7924-9165-0B47-83C8-A05B6B1261CA}"/>
              </a:ext>
            </a:extLst>
          </p:cNvPr>
          <p:cNvGrpSpPr/>
          <p:nvPr userDrawn="1"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3" name="Friform 12">
              <a:extLst>
                <a:ext uri="{FF2B5EF4-FFF2-40B4-BE49-F238E27FC236}">
                  <a16:creationId xmlns:a16="http://schemas.microsoft.com/office/drawing/2014/main" id="{89AA4030-AED5-5442-934A-52E45E4FCDBC}"/>
                </a:ext>
              </a:extLst>
            </p:cNvPr>
            <p:cNvSpPr/>
            <p:nvPr userDrawn="1"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D11EDAB-EDC7-2A4D-AC8F-CC2193CAA19C}"/>
                </a:ext>
              </a:extLst>
            </p:cNvPr>
            <p:cNvSpPr/>
            <p:nvPr userDrawn="1"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947046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5F69ECCA-CF62-5C4E-B69E-FF815122E1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0"/>
            <a:ext cx="6096001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B8DB72C-485C-D347-9F86-D040A72A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E230EBAC-4871-2649-BF44-E03CE53A1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618" y="1981200"/>
            <a:ext cx="4674529" cy="41352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26B9FC7D-E6F8-4F49-8A64-96C36C53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4674529" cy="1233892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9649CC2-1E37-334C-9975-7EE427FEC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5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5F69ECCA-CF62-5C4E-B69E-FF815122E1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0"/>
            <a:ext cx="6096001" cy="6858000"/>
          </a:xfrm>
          <a:solidFill>
            <a:schemeClr val="bg1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4CAF82-691D-CA4C-9B9A-D3266CB39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618" y="1981200"/>
            <a:ext cx="4674529" cy="41352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B8DB72C-485C-D347-9F86-D040A72A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12" name="Tittel 1">
            <a:extLst>
              <a:ext uri="{FF2B5EF4-FFF2-40B4-BE49-F238E27FC236}">
                <a16:creationId xmlns:a16="http://schemas.microsoft.com/office/drawing/2014/main" id="{6341BE91-47B1-694A-906E-C9E1AE19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4674529" cy="1233892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B7C1F86-6607-F04C-A312-B7D2CB0E2F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52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B8611EFF-97C5-A24F-A9A6-7DA33891F0A4}"/>
              </a:ext>
            </a:extLst>
          </p:cNvPr>
          <p:cNvSpPr/>
          <p:nvPr/>
        </p:nvSpPr>
        <p:spPr>
          <a:xfrm>
            <a:off x="9853776" y="-1"/>
            <a:ext cx="1736774" cy="4385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6591FF2-A1C8-5D4F-863D-420FA6940BB7}"/>
              </a:ext>
            </a:extLst>
          </p:cNvPr>
          <p:cNvSpPr/>
          <p:nvPr/>
        </p:nvSpPr>
        <p:spPr>
          <a:xfrm>
            <a:off x="9675661" y="5320140"/>
            <a:ext cx="2093005" cy="20930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49C5B773-4623-3746-BD7C-2DCB76E0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8459379" cy="666501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5AB1DCB-7536-E548-A966-39E09136D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1636294"/>
            <a:ext cx="8459379" cy="41067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6D01605-0F5A-514B-835F-2FDF33821965}"/>
              </a:ext>
            </a:extLst>
          </p:cNvPr>
          <p:cNvSpPr/>
          <p:nvPr userDrawn="1"/>
        </p:nvSpPr>
        <p:spPr>
          <a:xfrm>
            <a:off x="9853776" y="-1"/>
            <a:ext cx="1736774" cy="4385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EF45373-2A85-CE43-B81A-9CC34FE14C61}"/>
              </a:ext>
            </a:extLst>
          </p:cNvPr>
          <p:cNvSpPr/>
          <p:nvPr userDrawn="1"/>
        </p:nvSpPr>
        <p:spPr>
          <a:xfrm>
            <a:off x="9675661" y="5320140"/>
            <a:ext cx="2093005" cy="20930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E2B15DF9-57E2-C048-9DA1-C6EE7442F9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4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B8611EFF-97C5-A24F-A9A6-7DA33891F0A4}"/>
              </a:ext>
            </a:extLst>
          </p:cNvPr>
          <p:cNvSpPr/>
          <p:nvPr/>
        </p:nvSpPr>
        <p:spPr>
          <a:xfrm>
            <a:off x="9853776" y="-1"/>
            <a:ext cx="1736774" cy="4385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6591FF2-A1C8-5D4F-863D-420FA6940BB7}"/>
              </a:ext>
            </a:extLst>
          </p:cNvPr>
          <p:cNvSpPr/>
          <p:nvPr/>
        </p:nvSpPr>
        <p:spPr>
          <a:xfrm>
            <a:off x="9675661" y="5320140"/>
            <a:ext cx="2093005" cy="20930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6744C64-12E2-2E40-AEFE-0CC17E86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8459379" cy="666501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0A272007-6956-AF41-902E-3593EFE7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1636294"/>
            <a:ext cx="8459379" cy="41067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3261DB5-6FA8-BE40-B8AC-FF40B6468314}"/>
              </a:ext>
            </a:extLst>
          </p:cNvPr>
          <p:cNvSpPr/>
          <p:nvPr userDrawn="1"/>
        </p:nvSpPr>
        <p:spPr>
          <a:xfrm>
            <a:off x="9853776" y="-1"/>
            <a:ext cx="1736774" cy="4385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68618C3-FF8C-804B-8596-0C647A7DBD58}"/>
              </a:ext>
            </a:extLst>
          </p:cNvPr>
          <p:cNvSpPr/>
          <p:nvPr userDrawn="1"/>
        </p:nvSpPr>
        <p:spPr>
          <a:xfrm>
            <a:off x="9675661" y="5320140"/>
            <a:ext cx="2093005" cy="20930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1139EA6-4671-E840-A4E4-6882618CD0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07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452621" y="3602064"/>
            <a:ext cx="3265532" cy="911783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C6744C64-12E2-2E40-AEFE-0CC17E86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216" y="1875296"/>
            <a:ext cx="10063568" cy="1476560"/>
          </a:xfrm>
        </p:spPr>
        <p:txBody>
          <a:bodyPr/>
          <a:lstStyle>
            <a:lvl1pPr algn="ctr">
              <a:defRPr sz="46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0CE230F-8360-3242-8E71-1DA38DD75C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52621" y="3602064"/>
            <a:ext cx="3265532" cy="91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40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52885" y="2579319"/>
            <a:ext cx="6086230" cy="1699362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5E847993-F7A3-854E-AB17-458F2AE18A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52885" y="2579319"/>
            <a:ext cx="6086230" cy="169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5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tellysbilde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34926"/>
            <a:ext cx="5618922" cy="2387600"/>
          </a:xfrm>
        </p:spPr>
        <p:txBody>
          <a:bodyPr anchor="b"/>
          <a:lstStyle>
            <a:lvl1pPr algn="l">
              <a:defRPr sz="5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3712464"/>
            <a:ext cx="5618923" cy="89611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5512" y="6116491"/>
            <a:ext cx="1490871" cy="416272"/>
          </a:xfrm>
          <a:prstGeom prst="rect">
            <a:avLst/>
          </a:prstGeom>
        </p:spPr>
      </p:pic>
      <p:sp>
        <p:nvSpPr>
          <p:cNvPr id="51" name="Plassholder for bilde 50">
            <a:extLst>
              <a:ext uri="{FF2B5EF4-FFF2-40B4-BE49-F238E27FC236}">
                <a16:creationId xmlns:a16="http://schemas.microsoft.com/office/drawing/2014/main" id="{4D050BD0-9B3B-E640-B182-00C8F1944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6434"/>
            <a:ext cx="5642677" cy="6501566"/>
          </a:xfrm>
          <a:custGeom>
            <a:avLst/>
            <a:gdLst>
              <a:gd name="connsiteX0" fmla="*/ 2000562 w 5642677"/>
              <a:gd name="connsiteY0" fmla="*/ 0 h 6501566"/>
              <a:gd name="connsiteX1" fmla="*/ 5642677 w 5642677"/>
              <a:gd name="connsiteY1" fmla="*/ 3642115 h 6501566"/>
              <a:gd name="connsiteX2" fmla="*/ 4317286 w 5642677"/>
              <a:gd name="connsiteY2" fmla="*/ 6452548 h 6501566"/>
              <a:gd name="connsiteX3" fmla="*/ 4251735 w 5642677"/>
              <a:gd name="connsiteY3" fmla="*/ 6501566 h 6501566"/>
              <a:gd name="connsiteX4" fmla="*/ 0 w 5642677"/>
              <a:gd name="connsiteY4" fmla="*/ 6501566 h 6501566"/>
              <a:gd name="connsiteX5" fmla="*/ 0 w 5642677"/>
              <a:gd name="connsiteY5" fmla="*/ 600280 h 6501566"/>
              <a:gd name="connsiteX6" fmla="*/ 264514 w 5642677"/>
              <a:gd name="connsiteY6" fmla="*/ 439584 h 6501566"/>
              <a:gd name="connsiteX7" fmla="*/ 2000562 w 5642677"/>
              <a:gd name="connsiteY7" fmla="*/ 0 h 65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2677" h="6501566">
                <a:moveTo>
                  <a:pt x="2000562" y="0"/>
                </a:moveTo>
                <a:cubicBezTo>
                  <a:pt x="4012047" y="0"/>
                  <a:pt x="5642677" y="1630630"/>
                  <a:pt x="5642677" y="3642115"/>
                </a:cubicBezTo>
                <a:cubicBezTo>
                  <a:pt x="5642677" y="4773576"/>
                  <a:pt x="5126736" y="5784531"/>
                  <a:pt x="4317286" y="6452548"/>
                </a:cubicBezTo>
                <a:lnTo>
                  <a:pt x="4251735" y="6501566"/>
                </a:lnTo>
                <a:lnTo>
                  <a:pt x="0" y="6501566"/>
                </a:lnTo>
                <a:lnTo>
                  <a:pt x="0" y="600280"/>
                </a:lnTo>
                <a:lnTo>
                  <a:pt x="264514" y="439584"/>
                </a:lnTo>
                <a:cubicBezTo>
                  <a:pt x="780577" y="159241"/>
                  <a:pt x="1371973" y="0"/>
                  <a:pt x="2000562" y="0"/>
                </a:cubicBezTo>
                <a:close/>
              </a:path>
            </a:pathLst>
          </a:custGeom>
        </p:spPr>
        <p:txBody>
          <a:bodyPr wrap="square" lIns="90000" anchor="ctr" anchorCtr="0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D3EBFDFA-B05C-D444-98EF-A98DE705552F}"/>
              </a:ext>
            </a:extLst>
          </p:cNvPr>
          <p:cNvSpPr/>
          <p:nvPr/>
        </p:nvSpPr>
        <p:spPr>
          <a:xfrm>
            <a:off x="-1721657" y="357520"/>
            <a:ext cx="7341315" cy="7342691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5000" r="-10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lassholder for bilde 50">
            <a:extLst>
              <a:ext uri="{FF2B5EF4-FFF2-40B4-BE49-F238E27FC236}">
                <a16:creationId xmlns:a16="http://schemas.microsoft.com/office/drawing/2014/main" id="{BD161D59-AE99-2F4E-8125-965867B71D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56434"/>
            <a:ext cx="5642677" cy="6501566"/>
          </a:xfrm>
          <a:custGeom>
            <a:avLst/>
            <a:gdLst>
              <a:gd name="connsiteX0" fmla="*/ 2000562 w 5642677"/>
              <a:gd name="connsiteY0" fmla="*/ 0 h 6501566"/>
              <a:gd name="connsiteX1" fmla="*/ 5642677 w 5642677"/>
              <a:gd name="connsiteY1" fmla="*/ 3642115 h 6501566"/>
              <a:gd name="connsiteX2" fmla="*/ 4317286 w 5642677"/>
              <a:gd name="connsiteY2" fmla="*/ 6452548 h 6501566"/>
              <a:gd name="connsiteX3" fmla="*/ 4251735 w 5642677"/>
              <a:gd name="connsiteY3" fmla="*/ 6501566 h 6501566"/>
              <a:gd name="connsiteX4" fmla="*/ 0 w 5642677"/>
              <a:gd name="connsiteY4" fmla="*/ 6501566 h 6501566"/>
              <a:gd name="connsiteX5" fmla="*/ 0 w 5642677"/>
              <a:gd name="connsiteY5" fmla="*/ 600280 h 6501566"/>
              <a:gd name="connsiteX6" fmla="*/ 264514 w 5642677"/>
              <a:gd name="connsiteY6" fmla="*/ 439584 h 6501566"/>
              <a:gd name="connsiteX7" fmla="*/ 2000562 w 5642677"/>
              <a:gd name="connsiteY7" fmla="*/ 0 h 65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2677" h="6501566">
                <a:moveTo>
                  <a:pt x="2000562" y="0"/>
                </a:moveTo>
                <a:cubicBezTo>
                  <a:pt x="4012047" y="0"/>
                  <a:pt x="5642677" y="1630630"/>
                  <a:pt x="5642677" y="3642115"/>
                </a:cubicBezTo>
                <a:cubicBezTo>
                  <a:pt x="5642677" y="4773576"/>
                  <a:pt x="5126736" y="5784531"/>
                  <a:pt x="4317286" y="6452548"/>
                </a:cubicBezTo>
                <a:lnTo>
                  <a:pt x="4251735" y="6501566"/>
                </a:lnTo>
                <a:lnTo>
                  <a:pt x="0" y="6501566"/>
                </a:lnTo>
                <a:lnTo>
                  <a:pt x="0" y="600280"/>
                </a:lnTo>
                <a:lnTo>
                  <a:pt x="264514" y="439584"/>
                </a:lnTo>
                <a:cubicBezTo>
                  <a:pt x="780577" y="159241"/>
                  <a:pt x="1371973" y="0"/>
                  <a:pt x="2000562" y="0"/>
                </a:cubicBezTo>
                <a:close/>
              </a:path>
            </a:pathLst>
          </a:custGeom>
        </p:spPr>
        <p:txBody>
          <a:bodyPr wrap="square" lIns="90000" anchor="ctr" anchorCtr="0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561B03E-F36F-6C40-8B35-9A2C3A8756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5512" y="6116491"/>
            <a:ext cx="1490871" cy="416272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88502747-6F21-7848-A09E-C93030F4D679}"/>
              </a:ext>
            </a:extLst>
          </p:cNvPr>
          <p:cNvSpPr/>
          <p:nvPr userDrawn="1"/>
        </p:nvSpPr>
        <p:spPr>
          <a:xfrm>
            <a:off x="-1721657" y="357520"/>
            <a:ext cx="7341315" cy="7342691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5000" r="-10000" b="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261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34926"/>
            <a:ext cx="5618922" cy="2387600"/>
          </a:xfrm>
        </p:spPr>
        <p:txBody>
          <a:bodyPr anchor="b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8" y="3712464"/>
            <a:ext cx="5618923" cy="89611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2"/>
          </a:xfrm>
          <a:prstGeom prst="rect">
            <a:avLst/>
          </a:prstGeom>
        </p:spPr>
      </p:pic>
      <p:sp>
        <p:nvSpPr>
          <p:cNvPr id="51" name="Plassholder for bilde 50">
            <a:extLst>
              <a:ext uri="{FF2B5EF4-FFF2-40B4-BE49-F238E27FC236}">
                <a16:creationId xmlns:a16="http://schemas.microsoft.com/office/drawing/2014/main" id="{4D050BD0-9B3B-E640-B182-00C8F1944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6434"/>
            <a:ext cx="5642677" cy="6501566"/>
          </a:xfrm>
          <a:custGeom>
            <a:avLst/>
            <a:gdLst>
              <a:gd name="connsiteX0" fmla="*/ 2000562 w 5642677"/>
              <a:gd name="connsiteY0" fmla="*/ 0 h 6501566"/>
              <a:gd name="connsiteX1" fmla="*/ 5642677 w 5642677"/>
              <a:gd name="connsiteY1" fmla="*/ 3642115 h 6501566"/>
              <a:gd name="connsiteX2" fmla="*/ 4317286 w 5642677"/>
              <a:gd name="connsiteY2" fmla="*/ 6452548 h 6501566"/>
              <a:gd name="connsiteX3" fmla="*/ 4251735 w 5642677"/>
              <a:gd name="connsiteY3" fmla="*/ 6501566 h 6501566"/>
              <a:gd name="connsiteX4" fmla="*/ 0 w 5642677"/>
              <a:gd name="connsiteY4" fmla="*/ 6501566 h 6501566"/>
              <a:gd name="connsiteX5" fmla="*/ 0 w 5642677"/>
              <a:gd name="connsiteY5" fmla="*/ 600280 h 6501566"/>
              <a:gd name="connsiteX6" fmla="*/ 264514 w 5642677"/>
              <a:gd name="connsiteY6" fmla="*/ 439584 h 6501566"/>
              <a:gd name="connsiteX7" fmla="*/ 2000562 w 5642677"/>
              <a:gd name="connsiteY7" fmla="*/ 0 h 65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2677" h="6501566">
                <a:moveTo>
                  <a:pt x="2000562" y="0"/>
                </a:moveTo>
                <a:cubicBezTo>
                  <a:pt x="4012047" y="0"/>
                  <a:pt x="5642677" y="1630630"/>
                  <a:pt x="5642677" y="3642115"/>
                </a:cubicBezTo>
                <a:cubicBezTo>
                  <a:pt x="5642677" y="4773576"/>
                  <a:pt x="5126736" y="5784531"/>
                  <a:pt x="4317286" y="6452548"/>
                </a:cubicBezTo>
                <a:lnTo>
                  <a:pt x="4251735" y="6501566"/>
                </a:lnTo>
                <a:lnTo>
                  <a:pt x="0" y="6501566"/>
                </a:lnTo>
                <a:lnTo>
                  <a:pt x="0" y="600280"/>
                </a:lnTo>
                <a:lnTo>
                  <a:pt x="264514" y="439584"/>
                </a:lnTo>
                <a:cubicBezTo>
                  <a:pt x="780577" y="159241"/>
                  <a:pt x="1371973" y="0"/>
                  <a:pt x="2000562" y="0"/>
                </a:cubicBezTo>
                <a:close/>
              </a:path>
            </a:pathLst>
          </a:custGeom>
        </p:spPr>
        <p:txBody>
          <a:bodyPr wrap="square" lIns="90000" anchor="ctr" anchorCtr="0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D3EBFDFA-B05C-D444-98EF-A98DE705552F}"/>
              </a:ext>
            </a:extLst>
          </p:cNvPr>
          <p:cNvSpPr/>
          <p:nvPr/>
        </p:nvSpPr>
        <p:spPr>
          <a:xfrm>
            <a:off x="-1641455" y="341478"/>
            <a:ext cx="7293197" cy="7294564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10000" r="-10000" b="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bilde 50">
            <a:extLst>
              <a:ext uri="{FF2B5EF4-FFF2-40B4-BE49-F238E27FC236}">
                <a16:creationId xmlns:a16="http://schemas.microsoft.com/office/drawing/2014/main" id="{2DA2FE77-7359-5F44-BAEA-C3BA4ACEF7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56434"/>
            <a:ext cx="5642677" cy="6501566"/>
          </a:xfrm>
          <a:custGeom>
            <a:avLst/>
            <a:gdLst>
              <a:gd name="connsiteX0" fmla="*/ 2000562 w 5642677"/>
              <a:gd name="connsiteY0" fmla="*/ 0 h 6501566"/>
              <a:gd name="connsiteX1" fmla="*/ 5642677 w 5642677"/>
              <a:gd name="connsiteY1" fmla="*/ 3642115 h 6501566"/>
              <a:gd name="connsiteX2" fmla="*/ 4317286 w 5642677"/>
              <a:gd name="connsiteY2" fmla="*/ 6452548 h 6501566"/>
              <a:gd name="connsiteX3" fmla="*/ 4251735 w 5642677"/>
              <a:gd name="connsiteY3" fmla="*/ 6501566 h 6501566"/>
              <a:gd name="connsiteX4" fmla="*/ 0 w 5642677"/>
              <a:gd name="connsiteY4" fmla="*/ 6501566 h 6501566"/>
              <a:gd name="connsiteX5" fmla="*/ 0 w 5642677"/>
              <a:gd name="connsiteY5" fmla="*/ 600280 h 6501566"/>
              <a:gd name="connsiteX6" fmla="*/ 264514 w 5642677"/>
              <a:gd name="connsiteY6" fmla="*/ 439584 h 6501566"/>
              <a:gd name="connsiteX7" fmla="*/ 2000562 w 5642677"/>
              <a:gd name="connsiteY7" fmla="*/ 0 h 65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2677" h="6501566">
                <a:moveTo>
                  <a:pt x="2000562" y="0"/>
                </a:moveTo>
                <a:cubicBezTo>
                  <a:pt x="4012047" y="0"/>
                  <a:pt x="5642677" y="1630630"/>
                  <a:pt x="5642677" y="3642115"/>
                </a:cubicBezTo>
                <a:cubicBezTo>
                  <a:pt x="5642677" y="4773576"/>
                  <a:pt x="5126736" y="5784531"/>
                  <a:pt x="4317286" y="6452548"/>
                </a:cubicBezTo>
                <a:lnTo>
                  <a:pt x="4251735" y="6501566"/>
                </a:lnTo>
                <a:lnTo>
                  <a:pt x="0" y="6501566"/>
                </a:lnTo>
                <a:lnTo>
                  <a:pt x="0" y="600280"/>
                </a:lnTo>
                <a:lnTo>
                  <a:pt x="264514" y="439584"/>
                </a:lnTo>
                <a:cubicBezTo>
                  <a:pt x="780577" y="159241"/>
                  <a:pt x="1371973" y="0"/>
                  <a:pt x="2000562" y="0"/>
                </a:cubicBezTo>
                <a:close/>
              </a:path>
            </a:pathLst>
          </a:custGeom>
        </p:spPr>
        <p:txBody>
          <a:bodyPr wrap="square" lIns="90000" anchor="ctr" anchorCtr="0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98E556A-6772-B048-BC91-194B16BB3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2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521197C8-7513-6843-96B8-70E78DEEB029}"/>
              </a:ext>
            </a:extLst>
          </p:cNvPr>
          <p:cNvSpPr/>
          <p:nvPr userDrawn="1"/>
        </p:nvSpPr>
        <p:spPr>
          <a:xfrm>
            <a:off x="-1641455" y="341478"/>
            <a:ext cx="7293197" cy="7294564"/>
          </a:xfrm>
          <a:prstGeom prst="ellipse">
            <a:avLst/>
          </a:prstGeom>
          <a:blipFill dpi="0" rotWithShape="1">
            <a:blip r:embed="rId3"/>
            <a:srcRect/>
            <a:stretch>
              <a:fillRect l="10000" t="-10000" r="-10000" b="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7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1078992"/>
            <a:ext cx="10836302" cy="1633846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78" y="2902776"/>
            <a:ext cx="10836304" cy="89611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10" name="Friform 9">
            <a:extLst>
              <a:ext uri="{FF2B5EF4-FFF2-40B4-BE49-F238E27FC236}">
                <a16:creationId xmlns:a16="http://schemas.microsoft.com/office/drawing/2014/main" id="{83B305E9-5F4E-FC44-A17A-D6BA0BD10B2D}"/>
              </a:ext>
            </a:extLst>
          </p:cNvPr>
          <p:cNvSpPr/>
          <p:nvPr/>
        </p:nvSpPr>
        <p:spPr>
          <a:xfrm>
            <a:off x="0" y="4075958"/>
            <a:ext cx="2761488" cy="2782043"/>
          </a:xfrm>
          <a:custGeom>
            <a:avLst/>
            <a:gdLst>
              <a:gd name="connsiteX0" fmla="*/ 36576 w 2761488"/>
              <a:gd name="connsiteY0" fmla="*/ 0 h 2782043"/>
              <a:gd name="connsiteX1" fmla="*/ 2761488 w 2761488"/>
              <a:gd name="connsiteY1" fmla="*/ 2724912 h 2782043"/>
              <a:gd name="connsiteX2" fmla="*/ 2758603 w 2761488"/>
              <a:gd name="connsiteY2" fmla="*/ 2782043 h 2782043"/>
              <a:gd name="connsiteX3" fmla="*/ 0 w 2761488"/>
              <a:gd name="connsiteY3" fmla="*/ 2782043 h 2782043"/>
              <a:gd name="connsiteX4" fmla="*/ 0 w 2761488"/>
              <a:gd name="connsiteY4" fmla="*/ 1847 h 278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88" h="2782043">
                <a:moveTo>
                  <a:pt x="36576" y="0"/>
                </a:moveTo>
                <a:cubicBezTo>
                  <a:pt x="1541503" y="0"/>
                  <a:pt x="2761488" y="1219985"/>
                  <a:pt x="2761488" y="2724912"/>
                </a:cubicBezTo>
                <a:lnTo>
                  <a:pt x="2758603" y="2782043"/>
                </a:lnTo>
                <a:lnTo>
                  <a:pt x="0" y="2782043"/>
                </a:lnTo>
                <a:lnTo>
                  <a:pt x="0" y="1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A805737-1D09-8746-B049-9D78F3B0DE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7" name="Friform 6">
            <a:extLst>
              <a:ext uri="{FF2B5EF4-FFF2-40B4-BE49-F238E27FC236}">
                <a16:creationId xmlns:a16="http://schemas.microsoft.com/office/drawing/2014/main" id="{F241A49E-F3DC-7146-BDB4-0CD55763D90E}"/>
              </a:ext>
            </a:extLst>
          </p:cNvPr>
          <p:cNvSpPr/>
          <p:nvPr userDrawn="1"/>
        </p:nvSpPr>
        <p:spPr>
          <a:xfrm>
            <a:off x="0" y="4075958"/>
            <a:ext cx="2761488" cy="2782043"/>
          </a:xfrm>
          <a:custGeom>
            <a:avLst/>
            <a:gdLst>
              <a:gd name="connsiteX0" fmla="*/ 36576 w 2761488"/>
              <a:gd name="connsiteY0" fmla="*/ 0 h 2782043"/>
              <a:gd name="connsiteX1" fmla="*/ 2761488 w 2761488"/>
              <a:gd name="connsiteY1" fmla="*/ 2724912 h 2782043"/>
              <a:gd name="connsiteX2" fmla="*/ 2758603 w 2761488"/>
              <a:gd name="connsiteY2" fmla="*/ 2782043 h 2782043"/>
              <a:gd name="connsiteX3" fmla="*/ 0 w 2761488"/>
              <a:gd name="connsiteY3" fmla="*/ 2782043 h 2782043"/>
              <a:gd name="connsiteX4" fmla="*/ 0 w 2761488"/>
              <a:gd name="connsiteY4" fmla="*/ 1847 h 278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1488" h="2782043">
                <a:moveTo>
                  <a:pt x="36576" y="0"/>
                </a:moveTo>
                <a:cubicBezTo>
                  <a:pt x="1541503" y="0"/>
                  <a:pt x="2761488" y="1219985"/>
                  <a:pt x="2761488" y="2724912"/>
                </a:cubicBezTo>
                <a:lnTo>
                  <a:pt x="2758603" y="2782043"/>
                </a:lnTo>
                <a:lnTo>
                  <a:pt x="0" y="2782043"/>
                </a:lnTo>
                <a:lnTo>
                  <a:pt x="0" y="1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01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1078992"/>
            <a:ext cx="10836302" cy="1633846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78" y="2902776"/>
            <a:ext cx="10836304" cy="89611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CFD1957E-AEEB-A844-A58E-138268702BE4}"/>
              </a:ext>
            </a:extLst>
          </p:cNvPr>
          <p:cNvGrpSpPr/>
          <p:nvPr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402456E9-5450-5A46-9557-F9F2D6CC6298}"/>
                </a:ext>
              </a:extLst>
            </p:cNvPr>
            <p:cNvSpPr/>
            <p:nvPr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ABEA986-6FDE-3D40-96E4-1F9F034A1A5A}"/>
                </a:ext>
              </a:extLst>
            </p:cNvPr>
            <p:cNvSpPr/>
            <p:nvPr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1831F7A4-F0F3-554B-BD4F-B72519F4CD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D8A012EF-0C26-5A41-A03A-4E20301D0720}"/>
              </a:ext>
            </a:extLst>
          </p:cNvPr>
          <p:cNvGrpSpPr/>
          <p:nvPr userDrawn="1"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4" name="Friform 13">
              <a:extLst>
                <a:ext uri="{FF2B5EF4-FFF2-40B4-BE49-F238E27FC236}">
                  <a16:creationId xmlns:a16="http://schemas.microsoft.com/office/drawing/2014/main" id="{FD63070C-0FD3-5940-92FA-12F275D5B1C4}"/>
                </a:ext>
              </a:extLst>
            </p:cNvPr>
            <p:cNvSpPr/>
            <p:nvPr userDrawn="1"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391A362E-CC73-5049-88C0-BB2441B1511C}"/>
                </a:ext>
              </a:extLst>
            </p:cNvPr>
            <p:cNvSpPr/>
            <p:nvPr userDrawn="1"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6870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1078992"/>
            <a:ext cx="10836302" cy="1633846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78" y="2902776"/>
            <a:ext cx="10836304" cy="89611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CFD1957E-AEEB-A844-A58E-138268702BE4}"/>
              </a:ext>
            </a:extLst>
          </p:cNvPr>
          <p:cNvGrpSpPr/>
          <p:nvPr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402456E9-5450-5A46-9557-F9F2D6CC6298}"/>
                </a:ext>
              </a:extLst>
            </p:cNvPr>
            <p:cNvSpPr/>
            <p:nvPr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ABEA986-6FDE-3D40-96E4-1F9F034A1A5A}"/>
                </a:ext>
              </a:extLst>
            </p:cNvPr>
            <p:cNvSpPr/>
            <p:nvPr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D35B3D65-8B74-B247-B3BE-FCFBE466C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AF51200C-7200-D14F-A5C8-38FD3C3CEB23}"/>
              </a:ext>
            </a:extLst>
          </p:cNvPr>
          <p:cNvGrpSpPr/>
          <p:nvPr userDrawn="1"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4" name="Friform 13">
              <a:extLst>
                <a:ext uri="{FF2B5EF4-FFF2-40B4-BE49-F238E27FC236}">
                  <a16:creationId xmlns:a16="http://schemas.microsoft.com/office/drawing/2014/main" id="{68C5C54F-EEA0-8C4B-BCD6-4401B9D99F9F}"/>
                </a:ext>
              </a:extLst>
            </p:cNvPr>
            <p:cNvSpPr/>
            <p:nvPr userDrawn="1"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0117ABF-E17D-D948-826F-3CEFCAA26F3A}"/>
                </a:ext>
              </a:extLst>
            </p:cNvPr>
            <p:cNvSpPr/>
            <p:nvPr userDrawn="1"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415066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ECF07-3F16-C147-8D06-17049F39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1078992"/>
            <a:ext cx="10836302" cy="1633846"/>
          </a:xfrm>
        </p:spPr>
        <p:txBody>
          <a:bodyPr anchor="b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6FE424-10CF-0946-B73F-A6497AD8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78" y="2902776"/>
            <a:ext cx="10836304" cy="89611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BA0D26E-6C47-FD41-8DEA-87F9DBFB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4" y="6116491"/>
            <a:ext cx="1490866" cy="416271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CFD1957E-AEEB-A844-A58E-138268702BE4}"/>
              </a:ext>
            </a:extLst>
          </p:cNvPr>
          <p:cNvGrpSpPr/>
          <p:nvPr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402456E9-5450-5A46-9557-F9F2D6CC6298}"/>
                </a:ext>
              </a:extLst>
            </p:cNvPr>
            <p:cNvSpPr/>
            <p:nvPr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ABEA986-6FDE-3D40-96E4-1F9F034A1A5A}"/>
                </a:ext>
              </a:extLst>
            </p:cNvPr>
            <p:cNvSpPr/>
            <p:nvPr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F724E355-FB90-3D4C-9F77-1DE3D8F53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4" y="6116491"/>
            <a:ext cx="1490866" cy="416271"/>
          </a:xfrm>
          <a:prstGeom prst="rect">
            <a:avLst/>
          </a:prstGeom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BDC708DF-EBBA-2443-8FB9-683DDEDA4939}"/>
              </a:ext>
            </a:extLst>
          </p:cNvPr>
          <p:cNvGrpSpPr/>
          <p:nvPr userDrawn="1"/>
        </p:nvGrpSpPr>
        <p:grpSpPr>
          <a:xfrm>
            <a:off x="11698224" y="738632"/>
            <a:ext cx="493776" cy="4890633"/>
            <a:chOff x="11698224" y="738632"/>
            <a:chExt cx="493776" cy="4890633"/>
          </a:xfrm>
        </p:grpSpPr>
        <p:sp>
          <p:nvSpPr>
            <p:cNvPr id="14" name="Friform 13">
              <a:extLst>
                <a:ext uri="{FF2B5EF4-FFF2-40B4-BE49-F238E27FC236}">
                  <a16:creationId xmlns:a16="http://schemas.microsoft.com/office/drawing/2014/main" id="{C32C1AA8-FC41-9049-8F9D-7490435F9836}"/>
                </a:ext>
              </a:extLst>
            </p:cNvPr>
            <p:cNvSpPr/>
            <p:nvPr userDrawn="1"/>
          </p:nvSpPr>
          <p:spPr>
            <a:xfrm>
              <a:off x="11698224" y="4641713"/>
              <a:ext cx="493776" cy="987552"/>
            </a:xfrm>
            <a:custGeom>
              <a:avLst/>
              <a:gdLst>
                <a:gd name="connsiteX0" fmla="*/ 493776 w 493776"/>
                <a:gd name="connsiteY0" fmla="*/ 0 h 987552"/>
                <a:gd name="connsiteX1" fmla="*/ 493776 w 493776"/>
                <a:gd name="connsiteY1" fmla="*/ 987552 h 987552"/>
                <a:gd name="connsiteX2" fmla="*/ 0 w 493776"/>
                <a:gd name="connsiteY2" fmla="*/ 493776 h 987552"/>
                <a:gd name="connsiteX3" fmla="*/ 493776 w 493776"/>
                <a:gd name="connsiteY3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776" h="987552">
                  <a:moveTo>
                    <a:pt x="493776" y="0"/>
                  </a:moveTo>
                  <a:lnTo>
                    <a:pt x="493776" y="987552"/>
                  </a:lnTo>
                  <a:cubicBezTo>
                    <a:pt x="221071" y="987552"/>
                    <a:pt x="0" y="766481"/>
                    <a:pt x="0" y="493776"/>
                  </a:cubicBezTo>
                  <a:cubicBezTo>
                    <a:pt x="0" y="221071"/>
                    <a:pt x="221071" y="0"/>
                    <a:pt x="4937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DCF1EFC-696B-B549-ADBD-98737C14B01D}"/>
                </a:ext>
              </a:extLst>
            </p:cNvPr>
            <p:cNvSpPr/>
            <p:nvPr userDrawn="1"/>
          </p:nvSpPr>
          <p:spPr>
            <a:xfrm>
              <a:off x="11795760" y="738632"/>
              <a:ext cx="396240" cy="347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8871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92E5032D-B9F8-204B-A3D3-2714F4716F52}"/>
              </a:ext>
            </a:extLst>
          </p:cNvPr>
          <p:cNvSpPr/>
          <p:nvPr userDrawn="1"/>
        </p:nvSpPr>
        <p:spPr>
          <a:xfrm>
            <a:off x="9689432" y="0"/>
            <a:ext cx="2085473" cy="57109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79F42A-31AB-FB4A-AB52-FD32EBB7D808}"/>
              </a:ext>
            </a:extLst>
          </p:cNvPr>
          <p:cNvSpPr/>
          <p:nvPr/>
        </p:nvSpPr>
        <p:spPr>
          <a:xfrm>
            <a:off x="9689432" y="0"/>
            <a:ext cx="2085473" cy="57109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01E6292-BE52-204D-98E0-D87CF87B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8554277" cy="666501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BEAE1E-BC20-3D4B-B442-C5AEDAEBA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1636295"/>
            <a:ext cx="8554277" cy="454066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2F78632F-FA3A-7E40-8D59-B0A44CEC627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33811" y="635889"/>
            <a:ext cx="1780674" cy="484471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>
                <a:latin typeface="FreightDisp Pro Black" panose="02000A03090000020004" pitchFamily="2" charset="0"/>
              </a:defRPr>
            </a:lvl1pPr>
            <a:lvl2pPr indent="0">
              <a:buNone/>
              <a:defRPr>
                <a:latin typeface="FreightDisp Pro Black" panose="02000A03090000020004" pitchFamily="2" charset="0"/>
              </a:defRPr>
            </a:lvl2pPr>
            <a:lvl3pPr indent="0">
              <a:buNone/>
              <a:defRPr>
                <a:latin typeface="FreightDisp Pro Black" panose="02000A03090000020004" pitchFamily="2" charset="0"/>
              </a:defRPr>
            </a:lvl3pPr>
            <a:lvl4pPr indent="0">
              <a:buNone/>
              <a:defRPr>
                <a:latin typeface="FreightDisp Pro Black" panose="02000A03090000020004" pitchFamily="2" charset="0"/>
              </a:defRPr>
            </a:lvl4pPr>
            <a:lvl5pPr indent="0">
              <a:buNone/>
              <a:defRPr>
                <a:latin typeface="FreightDisp Pro Black" panose="02000A03090000020004" pitchFamily="2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CA42E8-EDDF-994A-9F9A-F92E53AF64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0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3B0AE57-D6CF-104B-8806-C48C4C4379CA}"/>
              </a:ext>
            </a:extLst>
          </p:cNvPr>
          <p:cNvSpPr/>
          <p:nvPr userDrawn="1"/>
        </p:nvSpPr>
        <p:spPr>
          <a:xfrm>
            <a:off x="9689432" y="0"/>
            <a:ext cx="2085473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79F42A-31AB-FB4A-AB52-FD32EBB7D808}"/>
              </a:ext>
            </a:extLst>
          </p:cNvPr>
          <p:cNvSpPr/>
          <p:nvPr/>
        </p:nvSpPr>
        <p:spPr>
          <a:xfrm>
            <a:off x="9689432" y="0"/>
            <a:ext cx="2085473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01E6292-BE52-204D-98E0-D87CF87B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77975"/>
            <a:ext cx="8554277" cy="666501"/>
          </a:xfrm>
        </p:spPr>
        <p:txBody>
          <a:bodyPr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BEAE1E-BC20-3D4B-B442-C5AEDAEBA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1636295"/>
            <a:ext cx="8554277" cy="454066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836745C-FB33-A64E-9F77-B7F4596A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2F78632F-FA3A-7E40-8D59-B0A44CEC627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33811" y="635889"/>
            <a:ext cx="1780674" cy="484471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>
                <a:latin typeface="FreightDisp Pro Black" panose="02000A03090000020004" pitchFamily="2" charset="0"/>
              </a:defRPr>
            </a:lvl1pPr>
            <a:lvl2pPr indent="0">
              <a:buNone/>
              <a:defRPr>
                <a:latin typeface="FreightDisp Pro Black" panose="02000A03090000020004" pitchFamily="2" charset="0"/>
              </a:defRPr>
            </a:lvl2pPr>
            <a:lvl3pPr indent="0">
              <a:buNone/>
              <a:defRPr>
                <a:latin typeface="FreightDisp Pro Black" panose="02000A03090000020004" pitchFamily="2" charset="0"/>
              </a:defRPr>
            </a:lvl3pPr>
            <a:lvl4pPr indent="0">
              <a:buNone/>
              <a:defRPr>
                <a:latin typeface="FreightDisp Pro Black" panose="02000A03090000020004" pitchFamily="2" charset="0"/>
              </a:defRPr>
            </a:lvl4pPr>
            <a:lvl5pPr indent="0">
              <a:buNone/>
              <a:defRPr>
                <a:latin typeface="FreightDisp Pro Black" panose="02000A03090000020004" pitchFamily="2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915B26A-77AC-9C4E-9E0C-BE7F40D052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85513" y="6116491"/>
            <a:ext cx="1490869" cy="41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6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F259BE3-48D7-0C4E-9290-D9244267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463BEB-B6CE-F749-986B-EA4021905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42D4A5-E57F-3942-863E-A898E5BBE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eightSans Pro Book" panose="02000606030000020004" pitchFamily="2" charset="0"/>
              </a:defRPr>
            </a:lvl1pPr>
          </a:lstStyle>
          <a:p>
            <a:fld id="{F6CF5DCD-CFC2-A647-9104-4DA2206781A0}" type="datetimeFigureOut">
              <a:rPr lang="nb-NO" smtClean="0"/>
              <a:pPr/>
              <a:t>01.02.2024</a:t>
            </a:fld>
            <a:endParaRPr lang="nb-NO">
              <a:latin typeface="FreightSans Pro Book" panose="02000606030000020004" pitchFamily="2" charset="0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C57A7-3B16-1C42-B706-A53DD4A50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eightSans Pro Book" panose="02000606030000020004" pitchFamily="2" charset="0"/>
              </a:defRPr>
            </a:lvl1pPr>
          </a:lstStyle>
          <a:p>
            <a:endParaRPr lang="nb-NO">
              <a:latin typeface="FreightSans Pro Book" panose="02000606030000020004" pitchFamily="2" charset="0"/>
            </a:endParaRP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0A85CB-CD74-FD4B-9C8F-DC6A2186B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eightSans Pro Book" panose="02000606030000020004" pitchFamily="2" charset="0"/>
              </a:defRPr>
            </a:lvl1pPr>
          </a:lstStyle>
          <a:p>
            <a:fld id="{55D40253-C977-124E-A89D-7164892B243C}" type="slidenum">
              <a:rPr lang="nb-NO" smtClean="0"/>
              <a:pPr/>
              <a:t>‹#›</a:t>
            </a:fld>
            <a:endParaRPr lang="nb-NO">
              <a:latin typeface="FreightSans Pro Book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1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eightDisp Pro Black" panose="02000A0309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eightSans Pro Book" panose="02000606030000020004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eightSans Pro Book" panose="02000606030000020004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eightSans Pro Book" panose="02000606030000020004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eightSans Pro Book" panose="02000606030000020004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eightSans Pro Book" panose="02000606030000020004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@stiegler.no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hyperlink" Target="mailto:tlynum@stiegler.no" TargetMode="External"/><Relationship Id="rId4" Type="http://schemas.openxmlformats.org/officeDocument/2006/relationships/hyperlink" Target="https://stiegler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FCA6646-D05E-7A24-EAD6-5E37F866D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914" y="881747"/>
            <a:ext cx="960263" cy="126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294BEF2E-C850-6A81-8F41-C89A0D082C4E}"/>
              </a:ext>
            </a:extLst>
          </p:cNvPr>
          <p:cNvSpPr txBox="1"/>
          <p:nvPr/>
        </p:nvSpPr>
        <p:spPr>
          <a:xfrm>
            <a:off x="4859777" y="886740"/>
            <a:ext cx="3146400" cy="126188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/>
              <a:t>Hilde Sture</a:t>
            </a:r>
          </a:p>
          <a:p>
            <a:r>
              <a:rPr lang="nb-NO" sz="1400" dirty="0"/>
              <a:t>Senioradvokat</a:t>
            </a:r>
          </a:p>
          <a:p>
            <a:r>
              <a:rPr lang="nb-NO" sz="1400" dirty="0">
                <a:hlinkClick r:id="rId3"/>
              </a:rPr>
              <a:t>hs@stiegler.no</a:t>
            </a:r>
            <a:endParaRPr lang="nb-NO" sz="1400" dirty="0"/>
          </a:p>
          <a:p>
            <a:r>
              <a:rPr lang="nb-NO" sz="1400" dirty="0" err="1"/>
              <a:t>Tlf</a:t>
            </a:r>
            <a:r>
              <a:rPr lang="nb-NO" sz="1400" dirty="0"/>
              <a:t>: 97599034</a:t>
            </a:r>
          </a:p>
          <a:p>
            <a:endParaRPr lang="nb-NO" sz="16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6C7CD13-8201-290A-7330-0968C37F4888}"/>
              </a:ext>
            </a:extLst>
          </p:cNvPr>
          <p:cNvSpPr txBox="1"/>
          <p:nvPr/>
        </p:nvSpPr>
        <p:spPr>
          <a:xfrm>
            <a:off x="2309751" y="223935"/>
            <a:ext cx="5326083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2800" dirty="0"/>
              <a:t>Juridisk bistand og rådgivning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22F9CE7-2DBD-EAEB-9DB1-7400906E6E36}"/>
              </a:ext>
            </a:extLst>
          </p:cNvPr>
          <p:cNvSpPr txBox="1"/>
          <p:nvPr/>
        </p:nvSpPr>
        <p:spPr>
          <a:xfrm>
            <a:off x="8312729" y="102665"/>
            <a:ext cx="3247900" cy="501675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b="1" i="1" dirty="0"/>
              <a:t>Tilbud om advokatbistand</a:t>
            </a:r>
          </a:p>
          <a:p>
            <a:pPr algn="ctr"/>
            <a:r>
              <a:rPr lang="nb-NO" sz="1600" b="1" i="1" dirty="0"/>
              <a:t>til </a:t>
            </a:r>
          </a:p>
          <a:p>
            <a:pPr algn="ctr"/>
            <a:r>
              <a:rPr lang="nb-NO" sz="1600" b="1" i="1" dirty="0"/>
              <a:t>Forsvarets seniorforbund (FSF)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Medlemmer i FSF tilståes </a:t>
            </a:r>
            <a:r>
              <a:rPr lang="nb-NO" sz="1200" u="sng" dirty="0"/>
              <a:t>15 %</a:t>
            </a:r>
            <a:r>
              <a:rPr lang="nb-NO" sz="1200" dirty="0"/>
              <a:t> på våre gjeldende timepriser - se hjemmeside.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b-NO" sz="1200" dirty="0"/>
              <a:t>Rabatert timepris for det enkelte oppdrag, avtales etter vurdering av sakens omfang og kompleksitet.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b-NO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For innledende kontakt og konferanse på saksforhold, vil første time være til fastpris </a:t>
            </a:r>
            <a:r>
              <a:rPr lang="nb-NO" sz="1200" u="sng" dirty="0"/>
              <a:t>kr 1.950</a:t>
            </a:r>
            <a:r>
              <a:rPr lang="nb-NO" sz="1200" dirty="0"/>
              <a:t>.- (</a:t>
            </a:r>
            <a:r>
              <a:rPr lang="nb-NO" sz="1200" dirty="0" err="1"/>
              <a:t>inkl</a:t>
            </a:r>
            <a:r>
              <a:rPr lang="nb-NO" sz="1200" dirty="0"/>
              <a:t> </a:t>
            </a:r>
            <a:r>
              <a:rPr lang="nb-NO" sz="1200" dirty="0" err="1"/>
              <a:t>mva</a:t>
            </a:r>
            <a:r>
              <a:rPr lang="nb-NO" sz="1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Ved henvendelse om oppdrag, blir forbundets medlemmer gitt prioritet for videre oppfølgning.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Hjemmeside: </a:t>
            </a:r>
            <a:r>
              <a:rPr lang="nb-NO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https://stiegler.no</a:t>
            </a:r>
            <a:endParaRPr lang="nb-NO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Sentralbord: 55 21 54 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D1C9931-28A9-45A7-D8C3-6BAD4605F73D}"/>
              </a:ext>
            </a:extLst>
          </p:cNvPr>
          <p:cNvSpPr txBox="1"/>
          <p:nvPr/>
        </p:nvSpPr>
        <p:spPr>
          <a:xfrm>
            <a:off x="4856759" y="4580058"/>
            <a:ext cx="3135297" cy="15081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Skiftesaker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Uskifte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Samlivsbrudd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Generasjonsskifte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Dødsbo </a:t>
            </a:r>
          </a:p>
          <a:p>
            <a:pPr marL="457200" indent="-457200">
              <a:buFontTx/>
              <a:buChar char="-"/>
            </a:pP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2B91EEA-1531-C6D7-A8A9-0AEFA5394686}"/>
              </a:ext>
            </a:extLst>
          </p:cNvPr>
          <p:cNvSpPr txBox="1"/>
          <p:nvPr/>
        </p:nvSpPr>
        <p:spPr>
          <a:xfrm>
            <a:off x="4870880" y="2314054"/>
            <a:ext cx="3135297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Arv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Fremtidsfullmakt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Testament 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77BF2F7-9C3C-1CAE-3565-A326A9881C61}"/>
              </a:ext>
            </a:extLst>
          </p:cNvPr>
          <p:cNvSpPr txBox="1"/>
          <p:nvPr/>
        </p:nvSpPr>
        <p:spPr>
          <a:xfrm>
            <a:off x="831834" y="2316536"/>
            <a:ext cx="3135297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Eiendom </a:t>
            </a:r>
          </a:p>
          <a:p>
            <a:pPr marL="342900" indent="-342900">
              <a:buFontTx/>
              <a:buChar char="-"/>
            </a:pPr>
            <a:r>
              <a:rPr lang="nb-NO" sz="1400" dirty="0"/>
              <a:t>Ved kjøp og salg</a:t>
            </a:r>
          </a:p>
          <a:p>
            <a:pPr marL="342900" indent="-342900">
              <a:buFontTx/>
              <a:buChar char="-"/>
            </a:pPr>
            <a:r>
              <a:rPr lang="nb-NO" sz="1400" dirty="0"/>
              <a:t>Feil og mangler</a:t>
            </a:r>
          </a:p>
          <a:p>
            <a:pPr marL="342900" indent="-342900">
              <a:buFontTx/>
              <a:buChar char="-"/>
            </a:pPr>
            <a:r>
              <a:rPr lang="nb-NO" sz="1400" dirty="0"/>
              <a:t>Naboforhold/grenser</a:t>
            </a:r>
          </a:p>
          <a:p>
            <a:pPr marL="342900" indent="-342900">
              <a:buFontTx/>
              <a:buChar char="-"/>
            </a:pPr>
            <a:r>
              <a:rPr lang="nb-NO" sz="1400" dirty="0"/>
              <a:t>Rettigheter og forpliktelser</a:t>
            </a:r>
          </a:p>
          <a:p>
            <a:pPr marL="342900" indent="-342900">
              <a:buFontTx/>
              <a:buChar char="-"/>
            </a:pPr>
            <a:r>
              <a:rPr lang="nb-NO" sz="1400" dirty="0"/>
              <a:t>Reguleringsforhold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6B42BCB3-319B-9B8E-7EA3-55DE799A318D}"/>
              </a:ext>
            </a:extLst>
          </p:cNvPr>
          <p:cNvSpPr txBox="1"/>
          <p:nvPr/>
        </p:nvSpPr>
        <p:spPr>
          <a:xfrm>
            <a:off x="4856760" y="3341258"/>
            <a:ext cx="3135297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Familie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Ektepakt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Samboeravtaler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192999B9-70BF-5064-1364-DCEFA9C22E9C}"/>
              </a:ext>
            </a:extLst>
          </p:cNvPr>
          <p:cNvSpPr txBox="1"/>
          <p:nvPr/>
        </p:nvSpPr>
        <p:spPr>
          <a:xfrm>
            <a:off x="844520" y="862972"/>
            <a:ext cx="3490784" cy="123110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/>
              <a:t>Thomas Lynum</a:t>
            </a:r>
          </a:p>
          <a:p>
            <a:r>
              <a:rPr lang="nb-NO" sz="1400" dirty="0"/>
              <a:t>Advokat</a:t>
            </a:r>
          </a:p>
          <a:p>
            <a:r>
              <a:rPr lang="nb-NO" sz="1200" i="1" dirty="0"/>
              <a:t>Kommandørkaptein (P)</a:t>
            </a:r>
          </a:p>
          <a:p>
            <a:r>
              <a:rPr lang="nb-NO" sz="1400" dirty="0">
                <a:hlinkClick r:id="rId5"/>
              </a:rPr>
              <a:t>tlynum@stiegler.no</a:t>
            </a:r>
          </a:p>
          <a:p>
            <a:r>
              <a:rPr lang="nb-NO" sz="1400" dirty="0" err="1"/>
              <a:t>Tlf</a:t>
            </a:r>
            <a:r>
              <a:rPr lang="nb-NO" sz="1400" dirty="0"/>
              <a:t>: 92613044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A7672DD-C55C-2443-28AE-DCA2FFC02A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3185" y="862973"/>
            <a:ext cx="1039433" cy="1231105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F0F2ACC-C1DD-4294-428F-E524DC2355E4}"/>
              </a:ext>
            </a:extLst>
          </p:cNvPr>
          <p:cNvSpPr txBox="1"/>
          <p:nvPr/>
        </p:nvSpPr>
        <p:spPr>
          <a:xfrm>
            <a:off x="831834" y="3889289"/>
            <a:ext cx="3135297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Erstatning</a:t>
            </a:r>
          </a:p>
          <a:p>
            <a:pPr marL="457200" indent="-457200">
              <a:buFontTx/>
              <a:buChar char="-"/>
            </a:pPr>
            <a:r>
              <a:rPr lang="nb-NO" sz="1400" dirty="0" err="1"/>
              <a:t>Personsskade</a:t>
            </a:r>
            <a:endParaRPr lang="nb-NO" sz="1400" dirty="0"/>
          </a:p>
          <a:p>
            <a:pPr marL="457200" indent="-457200">
              <a:buFontTx/>
              <a:buChar char="-"/>
            </a:pPr>
            <a:r>
              <a:rPr lang="nb-NO" sz="1400" dirty="0"/>
              <a:t>Yrkesskade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Pasientskade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Materiell skade.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294CFA5-CE34-F63B-23B2-EE6326413C43}"/>
              </a:ext>
            </a:extLst>
          </p:cNvPr>
          <p:cNvSpPr txBox="1"/>
          <p:nvPr/>
        </p:nvSpPr>
        <p:spPr>
          <a:xfrm>
            <a:off x="855082" y="5267957"/>
            <a:ext cx="3135297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 err="1"/>
              <a:t>Forbrukerrett</a:t>
            </a:r>
            <a:endParaRPr lang="nb-NO" b="1" dirty="0"/>
          </a:p>
          <a:p>
            <a:pPr marL="457200" indent="-457200">
              <a:buFontTx/>
              <a:buChar char="-"/>
            </a:pPr>
            <a:r>
              <a:rPr lang="nb-NO" sz="1400" dirty="0"/>
              <a:t>Forbrukerkjøp generelt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Kjøp av håndverkertjenester</a:t>
            </a:r>
          </a:p>
          <a:p>
            <a:pPr marL="457200" indent="-457200">
              <a:buFontTx/>
              <a:buChar char="-"/>
            </a:pPr>
            <a:r>
              <a:rPr lang="nb-NO" sz="1400" dirty="0"/>
              <a:t>Klage- og angrerett</a:t>
            </a:r>
          </a:p>
          <a:p>
            <a:pPr marL="457200" indent="-457200">
              <a:buFontTx/>
              <a:buChar char="-"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06192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theme/theme1.xml><?xml version="1.0" encoding="utf-8"?>
<a:theme xmlns:a="http://schemas.openxmlformats.org/drawingml/2006/main" name="Stiegler">
  <a:themeElements>
    <a:clrScheme name="Stiegler">
      <a:dk1>
        <a:srgbClr val="000000"/>
      </a:dk1>
      <a:lt1>
        <a:srgbClr val="FFFFFF"/>
      </a:lt1>
      <a:dk2>
        <a:srgbClr val="333333"/>
      </a:dk2>
      <a:lt2>
        <a:srgbClr val="C5CFDA"/>
      </a:lt2>
      <a:accent1>
        <a:srgbClr val="1E22AA"/>
      </a:accent1>
      <a:accent2>
        <a:srgbClr val="D3BBA8"/>
      </a:accent2>
      <a:accent3>
        <a:srgbClr val="C5CFDA"/>
      </a:accent3>
      <a:accent4>
        <a:srgbClr val="333333"/>
      </a:accent4>
      <a:accent5>
        <a:srgbClr val="FFFFFF"/>
      </a:accent5>
      <a:accent6>
        <a:srgbClr val="000000"/>
      </a:accent6>
      <a:hlink>
        <a:srgbClr val="000000"/>
      </a:hlink>
      <a:folHlink>
        <a:srgbClr val="00000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iegler-pptmal_0" id="{D7863DDF-5F54-4347-95A8-4B371A2A35B9}" vid="{83BDCB83-A675-C948-90C9-A23E793584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1DBB3935E23C47BDB0ED08855DA38B" ma:contentTypeVersion="14" ma:contentTypeDescription="Create a new document." ma:contentTypeScope="" ma:versionID="e2b34b122cd897b6ad9644c6b4cea25b">
  <xsd:schema xmlns:xsd="http://www.w3.org/2001/XMLSchema" xmlns:xs="http://www.w3.org/2001/XMLSchema" xmlns:p="http://schemas.microsoft.com/office/2006/metadata/properties" xmlns:ns2="d3483463-043e-49e9-a95a-2a1ccf1c2e2b" xmlns:ns3="bf466f46-f90c-4e7c-9131-b992fe601bb1" targetNamespace="http://schemas.microsoft.com/office/2006/metadata/properties" ma:root="true" ma:fieldsID="2e450c39c3d8e7d4cf598f019f0133ad" ns2:_="" ns3:_="">
    <xsd:import namespace="d3483463-043e-49e9-a95a-2a1ccf1c2e2b"/>
    <xsd:import namespace="bf466f46-f90c-4e7c-9131-b992fe601b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83463-043e-49e9-a95a-2a1ccf1c2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03885c8-5ba3-45c8-aaea-d0a9107776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66f46-f90c-4e7c-9131-b992fe601b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b3dbb87-2efc-4c63-993b-022a682904fe}" ma:internalName="TaxCatchAll" ma:showField="CatchAllData" ma:web="bf466f46-f90c-4e7c-9131-b992fe601b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466f46-f90c-4e7c-9131-b992fe601bb1"/>
    <lcf76f155ced4ddcb4097134ff3c332f xmlns="d3483463-043e-49e9-a95a-2a1ccf1c2e2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853BC5-0795-4AAD-96CF-0C23E24283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00468-410B-4E7F-80CC-56BBBE6EB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483463-043e-49e9-a95a-2a1ccf1c2e2b"/>
    <ds:schemaRef ds:uri="bf466f46-f90c-4e7c-9131-b992fe601b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CE4A33-057D-4E58-8ED7-326CE5B68280}">
  <ds:schemaRefs>
    <ds:schemaRef ds:uri="http://purl.org/dc/dcmitype/"/>
    <ds:schemaRef ds:uri="d3483463-043e-49e9-a95a-2a1ccf1c2e2b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bf466f46-f90c-4e7c-9131-b992fe601bb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Vann Vest-Harald Alfsen</Template>
  <TotalTime>2122</TotalTime>
  <Words>159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FreightDisp Pro Black</vt:lpstr>
      <vt:lpstr>FreightSans Pro Book</vt:lpstr>
      <vt:lpstr>Georgia</vt:lpstr>
      <vt:lpstr>Wingdings</vt:lpstr>
      <vt:lpstr>Stiegler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Innkjøp og kontrakter</dc:title>
  <dc:creator>Harald Alfsen</dc:creator>
  <cp:lastModifiedBy>Thomas Lynum</cp:lastModifiedBy>
  <cp:revision>15</cp:revision>
  <dcterms:created xsi:type="dcterms:W3CDTF">2021-03-21T20:49:49Z</dcterms:created>
  <dcterms:modified xsi:type="dcterms:W3CDTF">2024-02-01T09:40:59Z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0x010100811DBB3935E23C47BDB0ED08855DA38B</vt:lpwstr>
  </property>
</Properties>
</file>